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8.xml" ContentType="application/vnd.openxmlformats-officedocument.them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9.xml" ContentType="application/vnd.openxmlformats-officedocument.them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0.xml" ContentType="application/vnd.openxmlformats-officedocument.theme+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1.xml" ContentType="application/vnd.openxmlformats-officedocument.theme+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2.xml" ContentType="application/vnd.openxmlformats-officedocument.theme+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13.xml" ContentType="application/vnd.openxmlformats-officedocument.theme+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4.xml" ContentType="application/vnd.openxmlformats-officedocument.theme+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15.xml" ContentType="application/vnd.openxmlformats-officedocument.theme+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16.xml" ContentType="application/vnd.openxmlformats-officedocument.theme+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17.xml" ContentType="application/vnd.openxmlformats-officedocument.theme+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ags/tag1053.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notesSlides/notesSlide4.xml" ContentType="application/vnd.openxmlformats-officedocument.presentationml.notesSlide+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notesSlides/notesSlide5.xml" ContentType="application/vnd.openxmlformats-officedocument.presentationml.notesSlide+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notesSlides/notesSlide6.xml" ContentType="application/vnd.openxmlformats-officedocument.presentationml.notesSlide+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notesSlides/notesSlide7.xml" ContentType="application/vnd.openxmlformats-officedocument.presentationml.notesSlide+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notesSlides/notesSlide8.xml" ContentType="application/vnd.openxmlformats-officedocument.presentationml.notesSlide+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notesSlides/notesSlide9.xml" ContentType="application/vnd.openxmlformats-officedocument.presentationml.notesSlide+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notesSlides/notesSlide10.xml" ContentType="application/vnd.openxmlformats-officedocument.presentationml.notesSlide+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notesSlides/notesSlide11.xml" ContentType="application/vnd.openxmlformats-officedocument.presentationml.notesSlide+xml"/>
  <Override PartName="/ppt/tags/tag1110.xml" ContentType="application/vnd.openxmlformats-officedocument.presentationml.tags+xml"/>
  <Override PartName="/ppt/tags/tag1111.xml" ContentType="application/vnd.openxmlformats-officedocument.presentationml.tags+xml"/>
  <Override PartName="/ppt/notesSlides/notesSlide12.xml" ContentType="application/vnd.openxmlformats-officedocument.presentationml.notesSlide+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notesSlides/notesSlide13.xml" ContentType="application/vnd.openxmlformats-officedocument.presentationml.notesSlide+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notesSlides/notesSlide16.xml" ContentType="application/vnd.openxmlformats-officedocument.presentationml.notesSlide+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notesSlides/notesSlide17.xml" ContentType="application/vnd.openxmlformats-officedocument.presentationml.notesSlide+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notesSlides/notesSlide18.xml" ContentType="application/vnd.openxmlformats-officedocument.presentationml.notesSlide+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5804" r:id="rId4"/>
    <p:sldMasterId id="2147486488" r:id="rId5"/>
    <p:sldMasterId id="2147486545" r:id="rId6"/>
    <p:sldMasterId id="2147486553" r:id="rId7"/>
    <p:sldMasterId id="2147487095" r:id="rId8"/>
    <p:sldMasterId id="2147487119" r:id="rId9"/>
    <p:sldMasterId id="2147487128" r:id="rId10"/>
    <p:sldMasterId id="2147487223" r:id="rId11"/>
    <p:sldMasterId id="2147487277" r:id="rId12"/>
    <p:sldMasterId id="2147487336" r:id="rId13"/>
    <p:sldMasterId id="2147487340" r:id="rId14"/>
    <p:sldMasterId id="2147487355" r:id="rId15"/>
    <p:sldMasterId id="2147487410" r:id="rId16"/>
    <p:sldMasterId id="2147487425" r:id="rId17"/>
    <p:sldMasterId id="2147487433" r:id="rId18"/>
    <p:sldMasterId id="2147487570" r:id="rId19"/>
    <p:sldMasterId id="2147487581" r:id="rId20"/>
    <p:sldMasterId id="2147487641" r:id="rId21"/>
  </p:sldMasterIdLst>
  <p:notesMasterIdLst>
    <p:notesMasterId r:id="rId41"/>
  </p:notesMasterIdLst>
  <p:sldIdLst>
    <p:sldId id="257" r:id="rId22"/>
    <p:sldId id="2147480849" r:id="rId23"/>
    <p:sldId id="2147479007" r:id="rId24"/>
    <p:sldId id="2147479154" r:id="rId25"/>
    <p:sldId id="2147479158" r:id="rId26"/>
    <p:sldId id="2147478478" r:id="rId27"/>
    <p:sldId id="1156" r:id="rId28"/>
    <p:sldId id="1162" r:id="rId29"/>
    <p:sldId id="2147479008" r:id="rId30"/>
    <p:sldId id="405" r:id="rId31"/>
    <p:sldId id="533" r:id="rId32"/>
    <p:sldId id="272" r:id="rId33"/>
    <p:sldId id="2147478629" r:id="rId34"/>
    <p:sldId id="772" r:id="rId35"/>
    <p:sldId id="273" r:id="rId36"/>
    <p:sldId id="2147480709" r:id="rId37"/>
    <p:sldId id="2147478642" r:id="rId38"/>
    <p:sldId id="2147478645" r:id="rId39"/>
    <p:sldId id="583"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lvl1pPr>
    <a:lvl2pPr marL="0" marR="0" indent="45720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lvl2pPr>
    <a:lvl3pPr marL="0" marR="0" indent="91440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lvl3pPr>
    <a:lvl4pPr marL="0" marR="0" indent="137160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lvl4pPr>
    <a:lvl5pPr marL="0" marR="0" indent="182880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lvl5pPr>
    <a:lvl6pPr marL="0" marR="0" indent="228600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lvl6pPr>
    <a:lvl7pPr marL="0" marR="0" indent="274320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lvl7pPr>
    <a:lvl8pPr marL="0" marR="0" indent="320040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lvl8pPr>
    <a:lvl9pPr marL="0" marR="0" indent="365760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2A4D71-C9F2-C2E4-7DC9-042FFCF9D196}" name="Wise, Shelley (PCL)" initials="W(" userId="S::swise@princesscruises.com::df0e7d0b-113f-44d4-82d3-cfab02c1238e" providerId="AD"/>
  <p188:author id="{A122F3E4-7179-6ED4-EC11-6BFAF8FC1170}" name="Larson, Jeffrey (PCL)" initials="L(" userId="S::jeffreylarson@princesscruises.com::9759217a-499c-4078-8e73-42d8fca41fc3" providerId="AD"/>
  <p188:author id="{4D12C7F9-3AF7-4456-B297-786C88891E67}" name="Gonzalez de Rosenzweig, Tomas (PCL)" initials="G(" userId="" providerI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san Barry" initials="SB" lastIdx="1" clrIdx="0">
    <p:extLst>
      <p:ext uri="{19B8F6BF-5375-455C-9EA6-DF929625EA0E}">
        <p15:presenceInfo xmlns:p15="http://schemas.microsoft.com/office/powerpoint/2012/main" userId="4dd6a8ccb189b12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95"/>
    <a:srgbClr val="243E8D"/>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C7B018BB-80A7-4F77-B60F-C8B233D01FF8}" styleName="">
    <a:tblBg/>
    <a:wholeTbl>
      <a:tcTxStyle b="off" i="off">
        <a:font>
          <a:latin typeface="Calibri"/>
          <a:ea typeface="Calibri"/>
          <a:cs typeface="Calibri"/>
        </a:font>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DCDCDC"/>
          </a:solidFill>
        </a:fill>
      </a:tcStyle>
    </a:wholeTbl>
    <a:band2H>
      <a:tcTxStyle/>
      <a:tcStyle>
        <a:tcBdr/>
        <a:fill>
          <a:solidFill>
            <a:srgbClr val="EEEEEE"/>
          </a:solidFill>
        </a:fill>
      </a:tcStyle>
    </a:band2H>
    <a:firstCol>
      <a:tcTxStyle b="on" i="off">
        <a:font>
          <a:latin typeface="Calibri"/>
          <a:ea typeface="Calibri"/>
          <a:cs typeface="Calibri"/>
        </a:font>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969696"/>
          </a:solidFill>
        </a:fill>
      </a:tcStyle>
    </a:firstCol>
    <a:lastRow>
      <a:tcTxStyle b="on" i="off">
        <a:font>
          <a:latin typeface="Calibri"/>
          <a:ea typeface="Calibri"/>
          <a:cs typeface="Calibri"/>
        </a:font>
        <a:schemeClr val="accent6"/>
      </a:tcTxStyle>
      <a:tcStyle>
        <a:tcBdr>
          <a:left>
            <a:ln w="12700" cap="flat">
              <a:solidFill>
                <a:schemeClr val="accent6"/>
              </a:solidFill>
              <a:prstDash val="solid"/>
              <a:round/>
            </a:ln>
          </a:left>
          <a:right>
            <a:ln w="12700" cap="flat">
              <a:solidFill>
                <a:schemeClr val="accent6"/>
              </a:solidFill>
              <a:prstDash val="solid"/>
              <a:round/>
            </a:ln>
          </a:right>
          <a:top>
            <a:ln w="381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969696"/>
          </a:solidFill>
        </a:fill>
      </a:tcStyle>
    </a:lastRow>
    <a:firstRow>
      <a:tcTxStyle b="on" i="off">
        <a:font>
          <a:latin typeface="Calibri"/>
          <a:ea typeface="Calibri"/>
          <a:cs typeface="Calibri"/>
        </a:font>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381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969696"/>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CFCFCF"/>
          </a:solidFill>
        </a:fill>
      </a:tcStyle>
    </a:wholeTbl>
    <a:band2H>
      <a:tcTxStyle/>
      <a:tcStyle>
        <a:tcBdr/>
        <a:fill>
          <a:solidFill>
            <a:srgbClr val="E8E8E8"/>
          </a:solidFill>
        </a:fill>
      </a:tcStyle>
    </a:band2H>
    <a:firstCol>
      <a:tcTxStyle b="on" i="off">
        <a:font>
          <a:latin typeface="Calibri"/>
          <a:ea typeface="Calibri"/>
          <a:cs typeface="Calibri"/>
        </a:font>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4D4D4D"/>
          </a:solidFill>
        </a:fill>
      </a:tcStyle>
    </a:firstCol>
    <a:lastRow>
      <a:tcTxStyle b="on" i="off">
        <a:font>
          <a:latin typeface="Calibri"/>
          <a:ea typeface="Calibri"/>
          <a:cs typeface="Calibri"/>
        </a:font>
        <a:schemeClr val="accent6"/>
      </a:tcTxStyle>
      <a:tcStyle>
        <a:tcBdr>
          <a:left>
            <a:ln w="12700" cap="flat">
              <a:solidFill>
                <a:schemeClr val="accent6"/>
              </a:solidFill>
              <a:prstDash val="solid"/>
              <a:round/>
            </a:ln>
          </a:left>
          <a:right>
            <a:ln w="12700" cap="flat">
              <a:solidFill>
                <a:schemeClr val="accent6"/>
              </a:solidFill>
              <a:prstDash val="solid"/>
              <a:round/>
            </a:ln>
          </a:right>
          <a:top>
            <a:ln w="381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4D4D4D"/>
          </a:solidFill>
        </a:fill>
      </a:tcStyle>
    </a:lastRow>
    <a:firstRow>
      <a:tcTxStyle b="on" i="off">
        <a:font>
          <a:latin typeface="Calibri"/>
          <a:ea typeface="Calibri"/>
          <a:cs typeface="Calibri"/>
        </a:font>
        <a:schemeClr val="accent6"/>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381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4D4D4D"/>
          </a:solidFill>
        </a:fill>
      </a:tcStyle>
    </a:firstRow>
  </a:tblStyle>
  <a:tblStyle styleId="{6CBB8FF1-D9AA-43F3-AF6F-95CC898621D3}" styleName="">
    <a:tblBg/>
    <a:wholeTbl>
      <a:tcTxStyle b="off" i="off">
        <a:font>
          <a:latin typeface="Calibri"/>
          <a:ea typeface="Calibri"/>
          <a:cs typeface="Calibri"/>
        </a:font>
        <a:srgbClr val="000000"/>
      </a:tcTxStyle>
      <a:tcStyle>
        <a:tcBdr>
          <a:left>
            <a:ln w="12700" cap="flat">
              <a:solidFill>
                <a:srgbClr val="A7A7A7"/>
              </a:solidFill>
              <a:prstDash val="solid"/>
              <a:round/>
            </a:ln>
          </a:left>
          <a:right>
            <a:ln w="12700" cap="flat">
              <a:solidFill>
                <a:srgbClr val="A7A7A7"/>
              </a:solidFill>
              <a:prstDash val="solid"/>
              <a:round/>
            </a:ln>
          </a:right>
          <a:top>
            <a:ln w="12700" cap="flat">
              <a:solidFill>
                <a:srgbClr val="A7A7A7"/>
              </a:solidFill>
              <a:prstDash val="solid"/>
              <a:round/>
            </a:ln>
          </a:top>
          <a:bottom>
            <a:ln w="12700" cap="flat">
              <a:solidFill>
                <a:srgbClr val="A7A7A7"/>
              </a:solidFill>
              <a:prstDash val="solid"/>
              <a:round/>
            </a:ln>
          </a:bottom>
          <a:insideH>
            <a:ln w="12700" cap="flat">
              <a:solidFill>
                <a:srgbClr val="A7A7A7"/>
              </a:solidFill>
              <a:prstDash val="solid"/>
              <a:round/>
            </a:ln>
          </a:insideH>
          <a:insideV>
            <a:ln w="12700" cap="flat">
              <a:solidFill>
                <a:srgbClr val="A7A7A7"/>
              </a:solidFill>
              <a:prstDash val="solid"/>
              <a:round/>
            </a:ln>
          </a:insideV>
        </a:tcBdr>
        <a:fill>
          <a:solidFill>
            <a:schemeClr val="accent6">
              <a:lumOff val="-2991"/>
            </a:schemeClr>
          </a:solidFill>
        </a:fill>
      </a:tcStyle>
    </a:wholeTbl>
    <a:band2H>
      <a:tcTxStyle/>
      <a:tcStyle>
        <a:tcBdr/>
        <a:fill>
          <a:solidFill>
            <a:schemeClr val="accent5">
              <a:hueOff val="11990322"/>
              <a:satOff val="26926"/>
              <a:lumOff val="-9215"/>
            </a:schemeClr>
          </a:solidFill>
        </a:fill>
      </a:tcStyle>
    </a:band2H>
    <a:firstCol>
      <a:tcTxStyle b="on" i="off">
        <a:font>
          <a:latin typeface="Calibri"/>
          <a:ea typeface="Calibri"/>
          <a:cs typeface="Calibri"/>
        </a:font>
        <a:schemeClr val="accent6"/>
      </a:tcTxStyle>
      <a:tcStyle>
        <a:tcBdr>
          <a:left>
            <a:ln w="12700" cap="flat">
              <a:solidFill>
                <a:srgbClr val="A7A7A7"/>
              </a:solidFill>
              <a:prstDash val="solid"/>
              <a:miter lim="400000"/>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chemeClr val="accent3">
              <a:hueOff val="11679463"/>
              <a:satOff val="88888"/>
              <a:lumOff val="-44313"/>
            </a:schemeClr>
          </a:solidFill>
        </a:fill>
      </a:tcStyle>
    </a:firstCol>
    <a:lastRow>
      <a:tcTxStyle b="on" i="off">
        <a:font>
          <a:latin typeface="Calibri"/>
          <a:ea typeface="Calibri"/>
          <a:cs typeface="Calibri"/>
        </a:font>
        <a:schemeClr val="accent6"/>
      </a:tcTxStyle>
      <a:tcStyle>
        <a:tcBdr>
          <a:left>
            <a:ln w="12700" cap="flat">
              <a:solidFill>
                <a:schemeClr val="accent6"/>
              </a:solidFill>
              <a:prstDash val="solid"/>
              <a:round/>
            </a:ln>
          </a:left>
          <a:right>
            <a:ln w="12700" cap="flat">
              <a:solidFill>
                <a:schemeClr val="accent6"/>
              </a:solidFill>
              <a:prstDash val="solid"/>
              <a:round/>
            </a:ln>
          </a:right>
          <a:top>
            <a:ln w="38100" cap="flat">
              <a:solidFill>
                <a:schemeClr val="accent6"/>
              </a:solidFill>
              <a:prstDash val="solid"/>
              <a:round/>
            </a:ln>
          </a:top>
          <a:bottom>
            <a:ln w="12700" cap="flat">
              <a:solidFill>
                <a:srgbClr val="A7A7A7"/>
              </a:solidFill>
              <a:prstDash val="solid"/>
              <a:miter lim="400000"/>
            </a:ln>
          </a:bottom>
          <a:insideH>
            <a:ln w="12700" cap="flat">
              <a:solidFill>
                <a:schemeClr val="accent6"/>
              </a:solidFill>
              <a:prstDash val="solid"/>
              <a:round/>
            </a:ln>
          </a:insideH>
          <a:insideV>
            <a:ln w="12700" cap="flat">
              <a:solidFill>
                <a:schemeClr val="accent6"/>
              </a:solidFill>
              <a:prstDash val="solid"/>
              <a:round/>
            </a:ln>
          </a:insideV>
        </a:tcBdr>
        <a:fill>
          <a:solidFill>
            <a:schemeClr val="accent3">
              <a:hueOff val="11679463"/>
              <a:satOff val="88888"/>
              <a:lumOff val="-44313"/>
            </a:schemeClr>
          </a:solidFill>
        </a:fill>
      </a:tcStyle>
    </a:lastRow>
    <a:firstRow>
      <a:tcTxStyle b="on" i="off">
        <a:font>
          <a:latin typeface="Calibri"/>
          <a:ea typeface="Calibri"/>
          <a:cs typeface="Calibri"/>
        </a:font>
        <a:schemeClr val="accent6"/>
      </a:tcTxStyle>
      <a:tcStyle>
        <a:tcBdr>
          <a:left>
            <a:ln w="12700" cap="flat">
              <a:solidFill>
                <a:srgbClr val="A7A7A7"/>
              </a:solidFill>
              <a:prstDash val="solid"/>
              <a:round/>
            </a:ln>
          </a:left>
          <a:right>
            <a:ln w="12700" cap="flat">
              <a:solidFill>
                <a:srgbClr val="A7A7A7"/>
              </a:solidFill>
              <a:prstDash val="solid"/>
              <a:round/>
            </a:ln>
          </a:right>
          <a:top>
            <a:ln w="12700" cap="flat">
              <a:solidFill>
                <a:srgbClr val="A7A7A7"/>
              </a:solidFill>
              <a:prstDash val="solid"/>
              <a:round/>
            </a:ln>
          </a:top>
          <a:bottom>
            <a:ln w="12700" cap="flat">
              <a:solidFill>
                <a:srgbClr val="A7A7A7"/>
              </a:solidFill>
              <a:prstDash val="solid"/>
              <a:round/>
            </a:ln>
          </a:bottom>
          <a:insideH>
            <a:ln w="12700" cap="flat">
              <a:solidFill>
                <a:schemeClr val="accent6"/>
              </a:solidFill>
              <a:prstDash val="solid"/>
              <a:round/>
            </a:ln>
          </a:insideH>
          <a:insideV>
            <a:ln w="12700" cap="flat">
              <a:solidFill>
                <a:srgbClr val="A7A7A7"/>
              </a:solidFill>
              <a:prstDash val="solid"/>
              <a:round/>
            </a:ln>
          </a:insideV>
        </a:tcBdr>
        <a:fill>
          <a:solidFill>
            <a:schemeClr val="accent3">
              <a:hueOff val="11679463"/>
              <a:satOff val="88888"/>
              <a:lumOff val="-44313"/>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64492" autoAdjust="0"/>
  </p:normalViewPr>
  <p:slideViewPr>
    <p:cSldViewPr snapToGrid="0">
      <p:cViewPr varScale="1">
        <p:scale>
          <a:sx n="38" d="100"/>
          <a:sy n="38" d="100"/>
        </p:scale>
        <p:origin x="1964" y="-60"/>
      </p:cViewPr>
      <p:guideLst/>
    </p:cSldViewPr>
  </p:slideViewPr>
  <p:notesTextViewPr>
    <p:cViewPr>
      <p:scale>
        <a:sx n="3" d="2"/>
        <a:sy n="3" d="2"/>
      </p:scale>
      <p:origin x="0" y="0"/>
    </p:cViewPr>
  </p:notesTextViewPr>
  <p:sorterViewPr>
    <p:cViewPr>
      <p:scale>
        <a:sx n="76" d="100"/>
        <a:sy n="7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04T14:43:50.678"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3" name="Shape 110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4" name="Shape 1104"/>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latinLnBrk="0">
      <a:defRPr sz="2100" spc="105">
        <a:solidFill>
          <a:schemeClr val="accent6">
            <a:lumOff val="-2991"/>
          </a:schemeClr>
        </a:solidFill>
        <a:latin typeface="+mj-lt"/>
        <a:ea typeface="+mj-ea"/>
        <a:cs typeface="+mj-cs"/>
        <a:sym typeface="Red Hat Display Light Bold"/>
      </a:defRPr>
    </a:lvl1pPr>
    <a:lvl2pPr indent="457200" latinLnBrk="0">
      <a:defRPr sz="2100" spc="105">
        <a:solidFill>
          <a:schemeClr val="accent6">
            <a:lumOff val="-2991"/>
          </a:schemeClr>
        </a:solidFill>
        <a:latin typeface="+mj-lt"/>
        <a:ea typeface="+mj-ea"/>
        <a:cs typeface="+mj-cs"/>
        <a:sym typeface="Red Hat Display Light Bold"/>
      </a:defRPr>
    </a:lvl2pPr>
    <a:lvl3pPr indent="914400" latinLnBrk="0">
      <a:defRPr sz="2100" spc="105">
        <a:solidFill>
          <a:schemeClr val="accent6">
            <a:lumOff val="-2991"/>
          </a:schemeClr>
        </a:solidFill>
        <a:latin typeface="+mj-lt"/>
        <a:ea typeface="+mj-ea"/>
        <a:cs typeface="+mj-cs"/>
        <a:sym typeface="Red Hat Display Light Bold"/>
      </a:defRPr>
    </a:lvl3pPr>
    <a:lvl4pPr indent="1371600" latinLnBrk="0">
      <a:defRPr sz="2100" spc="105">
        <a:solidFill>
          <a:schemeClr val="accent6">
            <a:lumOff val="-2991"/>
          </a:schemeClr>
        </a:solidFill>
        <a:latin typeface="+mj-lt"/>
        <a:ea typeface="+mj-ea"/>
        <a:cs typeface="+mj-cs"/>
        <a:sym typeface="Red Hat Display Light Bold"/>
      </a:defRPr>
    </a:lvl4pPr>
    <a:lvl5pPr indent="1828800" latinLnBrk="0">
      <a:defRPr sz="2100" spc="105">
        <a:solidFill>
          <a:schemeClr val="accent6">
            <a:lumOff val="-2991"/>
          </a:schemeClr>
        </a:solidFill>
        <a:latin typeface="+mj-lt"/>
        <a:ea typeface="+mj-ea"/>
        <a:cs typeface="+mj-cs"/>
        <a:sym typeface="Red Hat Display Light Bold"/>
      </a:defRPr>
    </a:lvl5pPr>
    <a:lvl6pPr indent="2286000" latinLnBrk="0">
      <a:defRPr sz="2100" spc="105">
        <a:solidFill>
          <a:schemeClr val="accent6">
            <a:lumOff val="-2991"/>
          </a:schemeClr>
        </a:solidFill>
        <a:latin typeface="+mj-lt"/>
        <a:ea typeface="+mj-ea"/>
        <a:cs typeface="+mj-cs"/>
        <a:sym typeface="Red Hat Display Light Bold"/>
      </a:defRPr>
    </a:lvl6pPr>
    <a:lvl7pPr indent="2743200" latinLnBrk="0">
      <a:defRPr sz="2100" spc="105">
        <a:solidFill>
          <a:schemeClr val="accent6">
            <a:lumOff val="-2991"/>
          </a:schemeClr>
        </a:solidFill>
        <a:latin typeface="+mj-lt"/>
        <a:ea typeface="+mj-ea"/>
        <a:cs typeface="+mj-cs"/>
        <a:sym typeface="Red Hat Display Light Bold"/>
      </a:defRPr>
    </a:lvl7pPr>
    <a:lvl8pPr indent="3200400" latinLnBrk="0">
      <a:defRPr sz="2100" spc="105">
        <a:solidFill>
          <a:schemeClr val="accent6">
            <a:lumOff val="-2991"/>
          </a:schemeClr>
        </a:solidFill>
        <a:latin typeface="+mj-lt"/>
        <a:ea typeface="+mj-ea"/>
        <a:cs typeface="+mj-cs"/>
        <a:sym typeface="Red Hat Display Light Bold"/>
      </a:defRPr>
    </a:lvl8pPr>
    <a:lvl9pPr indent="3657600" latinLnBrk="0">
      <a:defRPr sz="2100" spc="105">
        <a:solidFill>
          <a:schemeClr val="accent6">
            <a:lumOff val="-2991"/>
          </a:schemeClr>
        </a:solidFill>
        <a:latin typeface="+mj-lt"/>
        <a:ea typeface="+mj-ea"/>
        <a:cs typeface="+mj-cs"/>
        <a:sym typeface="Red Hat Display Light Bold"/>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056.xml"/><Relationship Id="rId2" Type="http://schemas.openxmlformats.org/officeDocument/2006/relationships/tags" Target="../tags/tag1055.xml"/><Relationship Id="rId1" Type="http://schemas.openxmlformats.org/officeDocument/2006/relationships/tags" Target="../tags/tag1054.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1109.xml"/><Relationship Id="rId2" Type="http://schemas.openxmlformats.org/officeDocument/2006/relationships/tags" Target="../tags/tag1108.xml"/><Relationship Id="rId1" Type="http://schemas.openxmlformats.org/officeDocument/2006/relationships/tags" Target="../tags/tag1107.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1114.xml"/><Relationship Id="rId2" Type="http://schemas.openxmlformats.org/officeDocument/2006/relationships/tags" Target="../tags/tag1113.xml"/><Relationship Id="rId1" Type="http://schemas.openxmlformats.org/officeDocument/2006/relationships/tags" Target="../tags/tag111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1121.xml"/><Relationship Id="rId2" Type="http://schemas.openxmlformats.org/officeDocument/2006/relationships/tags" Target="../tags/tag1120.xml"/><Relationship Id="rId1" Type="http://schemas.openxmlformats.org/officeDocument/2006/relationships/tags" Target="../tags/tag1119.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rincess.com/ships-and-experience/onboard-experience/entertainment/nfl-on-princess/index.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127.xml"/><Relationship Id="rId2" Type="http://schemas.openxmlformats.org/officeDocument/2006/relationships/tags" Target="../tags/tag1126.xml"/><Relationship Id="rId1" Type="http://schemas.openxmlformats.org/officeDocument/2006/relationships/tags" Target="../tags/tag1125.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1133.xml"/><Relationship Id="rId2" Type="http://schemas.openxmlformats.org/officeDocument/2006/relationships/tags" Target="../tags/tag1132.xml"/><Relationship Id="rId1" Type="http://schemas.openxmlformats.org/officeDocument/2006/relationships/tags" Target="../tags/tag1131.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1138.xml"/><Relationship Id="rId2" Type="http://schemas.openxmlformats.org/officeDocument/2006/relationships/tags" Target="../tags/tag1137.xml"/><Relationship Id="rId1" Type="http://schemas.openxmlformats.org/officeDocument/2006/relationships/tags" Target="../tags/tag1136.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1073.xml"/><Relationship Id="rId2" Type="http://schemas.openxmlformats.org/officeDocument/2006/relationships/tags" Target="../tags/tag1072.xml"/><Relationship Id="rId1" Type="http://schemas.openxmlformats.org/officeDocument/2006/relationships/tags" Target="../tags/tag1071.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1083.xml"/><Relationship Id="rId2" Type="http://schemas.openxmlformats.org/officeDocument/2006/relationships/tags" Target="../tags/tag1082.xml"/><Relationship Id="rId1" Type="http://schemas.openxmlformats.org/officeDocument/2006/relationships/tags" Target="../tags/tag1081.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1096.xml"/><Relationship Id="rId2" Type="http://schemas.openxmlformats.org/officeDocument/2006/relationships/tags" Target="../tags/tag1095.xml"/><Relationship Id="rId1" Type="http://schemas.openxmlformats.org/officeDocument/2006/relationships/tags" Target="../tags/tag1094.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102.xml"/><Relationship Id="rId2" Type="http://schemas.openxmlformats.org/officeDocument/2006/relationships/tags" Target="../tags/tag1101.xml"/><Relationship Id="rId1" Type="http://schemas.openxmlformats.org/officeDocument/2006/relationships/tags" Target="../tags/tag1100.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fontAlgn="base"/>
            <a:r>
              <a:rPr lang="en-US" sz="1200" b="0" i="0" kern="1200" dirty="0">
                <a:solidFill>
                  <a:schemeClr val="tx1"/>
                </a:solidFill>
                <a:effectLst/>
                <a:latin typeface="Arial Black" panose="020B0A04020102020204" pitchFamily="34" charset="0"/>
                <a:ea typeface="+mn-ea"/>
                <a:cs typeface="+mn-cs"/>
              </a:rPr>
              <a:t>A welcoming ambience and innovative offerings create the perfect way to see the world - Most Popular Cruise Ship.  </a:t>
            </a:r>
          </a:p>
          <a:p>
            <a:pPr fontAlgn="base"/>
            <a:r>
              <a:rPr lang="en-US" sz="1200" b="0" i="0" kern="1200">
                <a:solidFill>
                  <a:schemeClr val="tx1"/>
                </a:solidFill>
                <a:effectLst/>
                <a:latin typeface="Arial Black" panose="020B0A04020102020204" pitchFamily="34" charset="0"/>
                <a:ea typeface="+mn-ea"/>
                <a:cs typeface="+mn-cs"/>
              </a:rPr>
              <a:t>Princess </a:t>
            </a:r>
            <a:r>
              <a:rPr lang="en-US" sz="1200" b="0" i="0" kern="1200" dirty="0">
                <a:solidFill>
                  <a:schemeClr val="tx1"/>
                </a:solidFill>
                <a:effectLst/>
                <a:latin typeface="Arial Black" panose="020B0A04020102020204" pitchFamily="34" charset="0"/>
                <a:ea typeface="+mn-ea"/>
                <a:cs typeface="+mn-cs"/>
              </a:rPr>
              <a:t>Cruises is The Love Boat, the world’s most iconic cruise brand that delivers dream vacations to millions of guests every year in the most sought-after destinations on the largest ships that offer elite service personalization and simplicity customary of small, yacht-class ships. Well-appointed staterooms, world class dining, grand performances, award-winning casinos and entertainment, luxurious spas, imaginative experiences and boundless activities blend with exclusive Princess </a:t>
            </a:r>
            <a:r>
              <a:rPr lang="en-US" sz="1200" b="0" i="0" kern="1200" dirty="0" err="1">
                <a:solidFill>
                  <a:schemeClr val="tx1"/>
                </a:solidFill>
                <a:effectLst/>
                <a:latin typeface="Arial Black" panose="020B0A04020102020204" pitchFamily="34" charset="0"/>
                <a:ea typeface="+mn-ea"/>
                <a:cs typeface="+mn-cs"/>
              </a:rPr>
              <a:t>MedallionClass</a:t>
            </a:r>
            <a:r>
              <a:rPr lang="en-US" sz="1200" b="0" i="0" kern="1200" dirty="0">
                <a:solidFill>
                  <a:schemeClr val="tx1"/>
                </a:solidFill>
                <a:effectLst/>
                <a:latin typeface="Arial Black" panose="020B0A04020102020204" pitchFamily="34" charset="0"/>
                <a:ea typeface="+mn-ea"/>
                <a:cs typeface="+mn-cs"/>
              </a:rPr>
              <a:t> service to create meaningful connections and unforgettable moments in the most incredible settings in the world. </a:t>
            </a: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0565C-552E-EB44-AF70-5FEE1EE8C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18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sz="1200" kern="1200" dirty="0">
                <a:solidFill>
                  <a:schemeClr val="tx1"/>
                </a:solidFill>
                <a:effectLst/>
                <a:latin typeface="+mn-lt"/>
                <a:ea typeface="+mn-ea"/>
                <a:cs typeface="+mn-cs"/>
              </a:rPr>
              <a:t>Dining is one of the greatest ways to bring families and friends together for special occasions and at Princess, we celebrate food and celebrate with food. And our</a:t>
            </a:r>
            <a:r>
              <a:rPr lang="en-US" sz="1200" kern="1200" baseline="0" dirty="0">
                <a:solidFill>
                  <a:schemeClr val="tx1"/>
                </a:solidFill>
                <a:effectLst/>
                <a:latin typeface="+mn-lt"/>
                <a:ea typeface="+mn-ea"/>
                <a:cs typeface="+mn-cs"/>
              </a:rPr>
              <a:t> own</a:t>
            </a:r>
            <a:r>
              <a:rPr lang="en-US" sz="1200" kern="1200" dirty="0">
                <a:solidFill>
                  <a:schemeClr val="tx1"/>
                </a:solidFill>
                <a:effectLst/>
                <a:latin typeface="+mn-lt"/>
                <a:ea typeface="+mn-ea"/>
                <a:cs typeface="+mn-cs"/>
              </a:rPr>
              <a:t> family of award-winning chefs is truly one to boast</a:t>
            </a:r>
            <a:r>
              <a:rPr lang="en-US" sz="1200" kern="1200" baseline="0" dirty="0">
                <a:solidFill>
                  <a:schemeClr val="tx1"/>
                </a:solidFill>
                <a:effectLst/>
                <a:latin typeface="+mn-lt"/>
                <a:ea typeface="+mn-ea"/>
                <a:cs typeface="+mn-cs"/>
              </a:rPr>
              <a:t> about.</a:t>
            </a:r>
            <a:endParaRPr lang="en-US" dirty="0"/>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37445-7D8C-41E3-B052-AE47CFFC9581}"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389046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5B91"/>
                </a:solidFill>
                <a:latin typeface="YRTOQV+Lora-Bold"/>
              </a:rPr>
              <a:t>Leisurely lounges</a:t>
            </a:r>
          </a:p>
          <a:p>
            <a:pPr algn="l"/>
            <a:r>
              <a:rPr lang="en-US" sz="1800" b="0" i="0" u="none" strike="noStrike" baseline="0" dirty="0">
                <a:solidFill>
                  <a:srgbClr val="57585A"/>
                </a:solidFill>
                <a:latin typeface="SWBJFH+Roboto-Regular"/>
              </a:rPr>
              <a:t>Crooners offers custom-shaken martinis and laid-back piano tunes that you can sing a long to, while Take 5 offers live Jazz. You’ll also find live music, comedians, trivia and more= in the Vista Lounge, Explorers Lounge and Club Fusion depending on your ship.</a:t>
            </a:r>
          </a:p>
          <a:p>
            <a:pPr algn="l"/>
            <a:r>
              <a:rPr lang="en-US" sz="1800" b="0" i="0" u="none" strike="noStrike" baseline="0" dirty="0">
                <a:solidFill>
                  <a:srgbClr val="57585A"/>
                </a:solidFill>
                <a:latin typeface="SWBJFH+Roboto-Regular"/>
              </a:rPr>
              <a:t>Things heat up in Skywalkers and the Adagio Bar where dance-floor lights and creative cocktails bring out a nightclub vibe.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B1A3C-D863-4047-8048-09C0D4BA9F05}"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087579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algn="l"/>
            <a:r>
              <a:rPr lang="en-US" sz="1200" b="1" i="0" kern="1200" dirty="0">
                <a:solidFill>
                  <a:schemeClr val="tx1"/>
                </a:solidFill>
                <a:effectLst/>
                <a:latin typeface="+mn-lt"/>
                <a:ea typeface="+mn-ea"/>
                <a:cs typeface="+mn-cs"/>
              </a:rPr>
              <a:t>ONBOARD DINING- BEVERAGE</a:t>
            </a:r>
            <a:r>
              <a:rPr lang="en-US" sz="1200" b="1" i="0" kern="1200" baseline="0" dirty="0">
                <a:solidFill>
                  <a:schemeClr val="tx1"/>
                </a:solidFill>
                <a:effectLst/>
                <a:latin typeface="+mn-lt"/>
                <a:ea typeface="+mn-ea"/>
                <a:cs typeface="+mn-cs"/>
              </a:rPr>
              <a:t> OPTIONS – </a:t>
            </a:r>
            <a:r>
              <a:rPr lang="en-US" b="1" dirty="0">
                <a:effectLst/>
                <a:latin typeface="Gotham XNarrow SSm 4r"/>
              </a:rPr>
              <a:t>Good Spirits At Sea</a:t>
            </a:r>
          </a:p>
          <a:p>
            <a:endParaRPr lang="en-US" dirty="0"/>
          </a:p>
          <a:p>
            <a:pPr algn="l"/>
            <a:r>
              <a:rPr lang="en-US" b="0" i="0" dirty="0">
                <a:solidFill>
                  <a:srgbClr val="000000"/>
                </a:solidFill>
                <a:effectLst/>
                <a:latin typeface="Gotham XNarrow SSm 4r"/>
              </a:rPr>
              <a:t>Good Spirits, Good Stories</a:t>
            </a:r>
          </a:p>
          <a:p>
            <a:pPr algn="l"/>
            <a:r>
              <a:rPr lang="en-US" b="0" i="0" dirty="0">
                <a:solidFill>
                  <a:srgbClr val="000000"/>
                </a:solidFill>
                <a:effectLst/>
                <a:latin typeface="Gotham Narrow SSm 4r"/>
              </a:rPr>
              <a:t>Good Spirits takes viewers around the globe in search of extraordinary everyday people, sharing stories of spirits and collecting farm-fresh, local ingredients to inspire one-of-a-kind cocktail creations. Immerse yourself in the region as skilled bartenders lead you through an immersive cocktail experience. </a:t>
            </a:r>
          </a:p>
          <a:p>
            <a:pPr algn="l"/>
            <a:r>
              <a:rPr lang="en-US" b="0" i="0" dirty="0">
                <a:solidFill>
                  <a:srgbClr val="000000"/>
                </a:solidFill>
                <a:effectLst/>
                <a:latin typeface="Gotham Narrow SSm 4r"/>
              </a:rPr>
              <a:t>Based on Good Spirits, the popular TV series that traveled to far-away destinations in search of local ingredients for original cocktails, our lively bar is the perfect place to explore new drinks. Our onboard mixologist immerses you in the culture of your chosen destination as he crafts your cocktail. Catch the original series on the </a:t>
            </a:r>
            <a:r>
              <a:rPr lang="en-US" b="0" i="0" dirty="0" err="1">
                <a:solidFill>
                  <a:srgbClr val="000000"/>
                </a:solidFill>
                <a:effectLst/>
                <a:latin typeface="Gotham Narrow SSm 4r"/>
              </a:rPr>
              <a:t>MedallionClass</a:t>
            </a:r>
            <a:r>
              <a:rPr lang="en-US" b="0" i="0" dirty="0">
                <a:solidFill>
                  <a:srgbClr val="000000"/>
                </a:solidFill>
                <a:effectLst/>
                <a:latin typeface="Gotham Narrow SSm 4r"/>
              </a:rPr>
              <a:t>® app or your stateroom TV.</a:t>
            </a: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37445-7D8C-41E3-B052-AE47CFFC9581}"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77848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dirty="0"/>
              <a:t>When</a:t>
            </a:r>
            <a:r>
              <a:rPr lang="en-US" baseline="0" dirty="0"/>
              <a:t> it comes to entertainment, we’ve really taken it to the next level with high tech spectacles exciting partnerships with top shows and top-notch talent.</a:t>
            </a:r>
          </a:p>
          <a:p>
            <a:endParaRPr lang="en-US" baseline="0" dirty="0"/>
          </a:p>
          <a:p>
            <a:r>
              <a:rPr lang="en-US" b="1" dirty="0"/>
              <a:t> CLICK TO GO TO NEXT SLIDE.</a:t>
            </a:r>
          </a:p>
          <a:p>
            <a:endParaRPr lang="en-US" dirty="0"/>
          </a:p>
          <a:p>
            <a:endParaRPr lang="en-US" dirty="0"/>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0565C-552E-EB44-AF70-5FEE1EE8C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4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ONBOARD ENTERTAINMENT – LIVE</a:t>
            </a:r>
            <a:r>
              <a:rPr lang="en-US" b="1" baseline="0" dirty="0"/>
              <a:t> MUSIC </a:t>
            </a:r>
          </a:p>
          <a:p>
            <a:endParaRPr lang="en-US" baseline="0" dirty="0"/>
          </a:p>
          <a:p>
            <a:pPr marL="181240" indent="-181240">
              <a:buFont typeface="Arial" panose="020B0604020202020204" pitchFamily="34" charset="0"/>
              <a:buChar char="•"/>
            </a:pPr>
            <a:r>
              <a:rPr lang="en-US" sz="1300" dirty="0"/>
              <a:t>Catch reggae, Top-40 and even mariachi music on deck poolside. Tap your toes to cover bands, torch singers, and even karaoke in the night clubs. You might even catch a string quartet in the Piazza or a sing-along at the piano bar</a:t>
            </a:r>
          </a:p>
          <a:p>
            <a:pPr marL="181240" indent="-181240">
              <a:buFont typeface="Arial" panose="020B0604020202020204" pitchFamily="34" charset="0"/>
              <a:buChar char="•"/>
            </a:pPr>
            <a:endParaRPr lang="en-US" sz="1300" dirty="0"/>
          </a:p>
          <a:p>
            <a:r>
              <a:rPr lang="en-US" b="1" dirty="0">
                <a:effectLst/>
              </a:rPr>
              <a:t>ONBOARD</a:t>
            </a:r>
            <a:r>
              <a:rPr lang="en-US" b="1" baseline="0" dirty="0">
                <a:effectLst/>
              </a:rPr>
              <a:t> ENTERTAINMENT – </a:t>
            </a:r>
            <a:r>
              <a:rPr lang="en-US" b="1" dirty="0">
                <a:effectLst/>
              </a:rPr>
              <a:t>TOP HEADLINER</a:t>
            </a:r>
            <a:r>
              <a:rPr lang="en-US" b="1" baseline="0" dirty="0">
                <a:effectLst/>
              </a:rPr>
              <a:t> COMEDIANS</a:t>
            </a:r>
            <a:endParaRPr lang="en-US" b="1" dirty="0">
              <a:effectLst/>
            </a:endParaRPr>
          </a:p>
          <a:p>
            <a:pPr marL="181240" indent="-181240">
              <a:buFont typeface="Arial" panose="020B0604020202020204" pitchFamily="34" charset="0"/>
              <a:buChar char="•"/>
            </a:pPr>
            <a:r>
              <a:rPr lang="en-US" dirty="0">
                <a:effectLst/>
              </a:rPr>
              <a:t>Grab a seat, order a cocktail and join fellow guests for some sidesplitting humor from top headliner comedians that have appeared on Comedy Central and late night television.</a:t>
            </a:r>
          </a:p>
          <a:p>
            <a:pPr marL="181240" indent="-181240">
              <a:buFont typeface="Arial" panose="020B0604020202020204" pitchFamily="34" charset="0"/>
              <a:buChar char="•"/>
            </a:pPr>
            <a:endParaRPr lang="en-US" dirty="0">
              <a:effectLst/>
            </a:endParaRPr>
          </a:p>
          <a:p>
            <a:r>
              <a:rPr lang="en-US" b="1" dirty="0">
                <a:effectLst/>
              </a:rPr>
              <a:t>ONBOARD ENTERTAINMENT - WORLD-CLASS</a:t>
            </a:r>
            <a:r>
              <a:rPr lang="en-US" b="1" baseline="0" dirty="0">
                <a:effectLst/>
              </a:rPr>
              <a:t> MAGICIANS &amp; ILLUSIONISTS</a:t>
            </a:r>
            <a:endParaRPr lang="en-US" b="1" dirty="0">
              <a:effectLst/>
            </a:endParaRPr>
          </a:p>
          <a:p>
            <a:pPr marL="181240" indent="-181240">
              <a:buFont typeface="Arial" panose="020B0604020202020204" pitchFamily="34" charset="0"/>
              <a:buChar char="•"/>
            </a:pPr>
            <a:r>
              <a:rPr lang="en-US" dirty="0">
                <a:effectLst/>
              </a:rPr>
              <a:t>Become mesmerized by renowned illusionists and magicians who will astonish you with their slight-of-hand tricks and mind-blowing acts that will have you shaking your head in disbelief.</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B1A3C-D863-4047-8048-09C0D4BA9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6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ONBOARD</a:t>
            </a:r>
            <a:r>
              <a:rPr lang="en-US" b="1" baseline="0" dirty="0">
                <a:effectLst/>
              </a:rPr>
              <a:t> ENTERTAINMENT - </a:t>
            </a:r>
            <a:r>
              <a:rPr lang="en-US" b="1" dirty="0">
                <a:effectLst/>
              </a:rPr>
              <a:t>MOVIES</a:t>
            </a:r>
            <a:r>
              <a:rPr lang="en-US" b="1" baseline="0" dirty="0">
                <a:effectLst/>
              </a:rPr>
              <a:t> UNDER THE STARS – A PRINCESS ORIGINAL</a:t>
            </a:r>
            <a:endParaRPr lang="en-US" b="1" dirty="0">
              <a:effectLst/>
            </a:endParaRPr>
          </a:p>
          <a:p>
            <a:pPr marL="181240" indent="-181240">
              <a:buFont typeface="Arial" panose="020B0604020202020204" pitchFamily="34" charset="0"/>
              <a:buChar char="•"/>
            </a:pPr>
            <a:r>
              <a:rPr lang="en-US" dirty="0">
                <a:effectLst/>
              </a:rPr>
              <a:t>Catch Movies Under the Stars</a:t>
            </a:r>
            <a:r>
              <a:rPr lang="en-US" baseline="30000" dirty="0">
                <a:effectLst/>
              </a:rPr>
              <a:t>®</a:t>
            </a:r>
            <a:r>
              <a:rPr lang="en-US" dirty="0">
                <a:effectLst/>
              </a:rPr>
              <a:t>, our giant 300-square foot poolside movie theater with a 69,000-watt sound system. </a:t>
            </a:r>
          </a:p>
          <a:p>
            <a:pPr marL="181240" indent="-181240">
              <a:buFont typeface="Arial" panose="020B0604020202020204" pitchFamily="34" charset="0"/>
              <a:buChar char="•"/>
            </a:pPr>
            <a:r>
              <a:rPr lang="en-US" dirty="0">
                <a:effectLst/>
              </a:rPr>
              <a:t>Take in some of the finest cruise ship entertainment as the theater lights up the top deck day or night with feature films, thrilling concerts and exciting sporting events —</a:t>
            </a:r>
            <a:r>
              <a:rPr lang="en-US" dirty="0">
                <a:effectLst/>
                <a:hlinkClick r:id="rId3"/>
              </a:rPr>
              <a:t> including live football complete with tailgate parties!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B1A3C-D863-4047-8048-09C0D4BA9F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345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t>Balcony </a:t>
            </a:r>
            <a:r>
              <a:rPr lang="en-US" sz="1800" b="0" i="0" u="none" strike="noStrike" baseline="0" dirty="0">
                <a:solidFill>
                  <a:srgbClr val="005B91"/>
                </a:solidFill>
                <a:latin typeface="SWBJFH+Roboto-Regular"/>
              </a:rPr>
              <a:t>Approx. 214 to 279 square feet</a:t>
            </a:r>
            <a:endParaRPr lang="en-US" sz="1300" b="0" dirty="0"/>
          </a:p>
          <a:p>
            <a:endParaRPr lang="en-US" sz="1300" dirty="0"/>
          </a:p>
          <a:p>
            <a:r>
              <a:rPr lang="en-US" sz="1300" dirty="0"/>
              <a:t>Enjoy a front-row seat for all the spectacular scenery on your cruise from your own balcony or indoors as you gaze through your floor-to-ceiling sliding glass door. $2,629.00-$2,879 Double. $4,878-$5,378.00 Solo.(ID w/Premier/Platinum, hotel, transfers $3,964.87).Deposit $99-$250.</a:t>
            </a: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0565C-552E-EB44-AF70-5FEE1EE8CFD2}"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870540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Mini suite </a:t>
            </a:r>
            <a:r>
              <a:rPr lang="en-US" sz="1800" b="1" i="0" u="none" strike="noStrike" baseline="0" dirty="0">
                <a:solidFill>
                  <a:srgbClr val="005B91"/>
                </a:solidFill>
                <a:latin typeface="YRTOQV+Roboto-Regular"/>
              </a:rPr>
              <a:t>Approx. 323 square feet, including balcony</a:t>
            </a:r>
            <a:endParaRPr lang="en-US" sz="13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57585A"/>
                </a:solidFill>
                <a:latin typeface="XYEICX+Roboto-Medium"/>
              </a:rPr>
              <a:t>All the fine amenities of a balcony stateroom plus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57585A"/>
                </a:solidFill>
                <a:latin typeface="XYEICX+Roboto-Medium"/>
              </a:rPr>
              <a:t>:</a:t>
            </a:r>
            <a:r>
              <a:rPr lang="en-US" sz="1800" b="0" i="0" u="none" strike="noStrike" baseline="0" dirty="0">
                <a:solidFill>
                  <a:srgbClr val="57585A"/>
                </a:solidFill>
                <a:latin typeface="KLTYCX+Roboto-Light"/>
              </a:rPr>
              <a:t>• Balcony with chairs, table and ottoman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57585A"/>
                </a:solidFill>
                <a:latin typeface="KLTYCX+Roboto-Light"/>
              </a:rPr>
              <a:t>• Bathroom tub and massage showerhead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57585A"/>
                </a:solidFill>
                <a:latin typeface="KLTYCX+Roboto-Light"/>
              </a:rPr>
              <a:t>• Floor-to-ceiling sliding glass doors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57585A"/>
                </a:solidFill>
                <a:latin typeface="KLTYCX+Roboto-Light"/>
              </a:rPr>
              <a:t>• Separate sitting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57585A"/>
                </a:solidFill>
                <a:latin typeface="KLTYCX+Roboto-Light"/>
              </a:rPr>
              <a:t>• Welcome glass of champagne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57585A"/>
                </a:solidFill>
                <a:latin typeface="KLTYCX+Roboto-Light"/>
              </a:rPr>
              <a:t>• Sofa bed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57585A"/>
                </a:solidFill>
                <a:latin typeface="KLTYCX+Roboto-Light"/>
              </a:rPr>
              <a:t>• Luxury mattress topper and pillows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57585A"/>
                </a:solidFill>
                <a:latin typeface="KLTYCX+Roboto-Light"/>
              </a:rPr>
              <a:t>• Two flat-panel televisions</a:t>
            </a:r>
            <a:endParaRPr lang="en-US" sz="1800" b="0" i="0" u="none" strike="noStrike" baseline="0" dirty="0">
              <a:solidFill>
                <a:srgbClr val="005B91"/>
              </a:solidFill>
              <a:latin typeface="SWBJFH+Lora-Regular"/>
            </a:endParaRPr>
          </a:p>
          <a:p>
            <a:endParaRPr lang="en-US" sz="1300" dirty="0"/>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0565C-552E-EB44-AF70-5FEE1EE8CFD2}"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265959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fontAlgn="base"/>
            <a:r>
              <a:rPr lang="en-US" sz="1200" b="0" i="0" kern="1200" dirty="0">
                <a:solidFill>
                  <a:schemeClr val="tx1"/>
                </a:solidFill>
                <a:effectLst/>
                <a:latin typeface="+mn-lt"/>
                <a:ea typeface="+mn-ea"/>
                <a:cs typeface="+mn-cs"/>
              </a:rPr>
              <a:t>We will meet in Seattle at the Doubletree Hotel (around $169pp plus taxes). Will have transfers from airport to hotel and hotel to Pier 91 Smith Cover Cruise Terminal boarding around 11am for 3pm departure. Transfers from ship to airport. </a:t>
            </a:r>
            <a:r>
              <a:rPr lang="en-US" sz="1200" b="0" i="0" kern="1200">
                <a:solidFill>
                  <a:schemeClr val="tx1"/>
                </a:solidFill>
                <a:effectLst/>
                <a:latin typeface="+mn-lt"/>
                <a:ea typeface="+mn-ea"/>
                <a:cs typeface="+mn-cs"/>
              </a:rPr>
              <a:t>Transfers $44 pp ow.</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custDataLst>
              <p:tags r:id="rId3"/>
            </p:custDataLst>
          </p:nvPr>
        </p:nvSpPr>
        <p:spPr/>
        <p:txBody>
          <a:bodyPr/>
          <a:lstStyle/>
          <a:p>
            <a:fld id="{27B0565C-552E-EB44-AF70-5FEE1EE8CFD2}" type="slidenum">
              <a:rPr lang="en-US" smtClean="0"/>
              <a:t>19</a:t>
            </a:fld>
            <a:endParaRPr lang="en-US"/>
          </a:p>
        </p:txBody>
      </p:sp>
    </p:spTree>
    <p:extLst>
      <p:ext uri="{BB962C8B-B14F-4D97-AF65-F5344CB8AC3E}">
        <p14:creationId xmlns:p14="http://schemas.microsoft.com/office/powerpoint/2010/main" val="220927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pc="0" baseline="0"/>
              <a:t>You might wonder why we call this our Love Fest. That’s because at Princess. we’re all about Love. It’s what </a:t>
            </a:r>
            <a:r>
              <a:rPr lang="en-US" sz="1800" b="0" i="0" u="none" strike="noStrike" baseline="0">
                <a:solidFill>
                  <a:srgbClr val="020215"/>
                </a:solidFill>
                <a:latin typeface="RedHatDisplay-Light"/>
              </a:rPr>
              <a:t>sets Princess apart from the rest of the cruise brands. It is in our DNA</a:t>
            </a:r>
          </a:p>
          <a:p>
            <a:endParaRPr lang="en-US" spc="0" baseline="0"/>
          </a:p>
          <a:p>
            <a:pPr marL="0" marR="0" lvl="0" indent="0" algn="l" defTabSz="914400" eaLnBrk="1" fontAlgn="auto" latinLnBrk="0" hangingPunct="1">
              <a:lnSpc>
                <a:spcPct val="100000"/>
              </a:lnSpc>
              <a:spcBef>
                <a:spcPts val="0"/>
              </a:spcBef>
              <a:spcAft>
                <a:spcPts val="0"/>
              </a:spcAft>
              <a:buClrTx/>
              <a:buSzTx/>
              <a:buFontTx/>
              <a:buNone/>
              <a:tabLst/>
              <a:defRPr/>
            </a:pPr>
            <a:r>
              <a:rPr lang="en-US" sz="2400" b="0" i="1" u="none" strike="noStrike" spc="0" baseline="0">
                <a:solidFill>
                  <a:srgbClr val="020215"/>
                </a:solidFill>
                <a:latin typeface="Lora-Italic"/>
              </a:rPr>
              <a:t>When we say </a:t>
            </a:r>
            <a:r>
              <a:rPr lang="en-US" sz="2400" b="0" i="1" u="none" strike="noStrike" spc="0" baseline="0">
                <a:solidFill>
                  <a:srgbClr val="EB0063"/>
                </a:solidFill>
                <a:latin typeface="Lora-Italic"/>
              </a:rPr>
              <a:t>“Come feel the </a:t>
            </a:r>
            <a:r>
              <a:rPr lang="en-US" sz="2400" b="0" i="1" u="none" strike="noStrike" spc="0" baseline="0" err="1">
                <a:solidFill>
                  <a:srgbClr val="EB0063"/>
                </a:solidFill>
                <a:latin typeface="Lora-Italic"/>
              </a:rPr>
              <a:t>love,”</a:t>
            </a:r>
            <a:r>
              <a:rPr lang="en-US" sz="2400" b="0" i="1" u="none" strike="noStrike" spc="0" baseline="0" err="1">
                <a:solidFill>
                  <a:srgbClr val="020215"/>
                </a:solidFill>
                <a:latin typeface="Lora-Italic"/>
              </a:rPr>
              <a:t>it’s</a:t>
            </a:r>
            <a:r>
              <a:rPr lang="en-US" sz="2400" b="0" i="1" u="none" strike="noStrike" spc="0" baseline="0">
                <a:solidFill>
                  <a:srgbClr val="020215"/>
                </a:solidFill>
                <a:latin typeface="Lora-Italic"/>
              </a:rPr>
              <a:t> not only an invitation. It’s a way of life.</a:t>
            </a:r>
            <a:endParaRPr lang="en-US" spc="0" baseline="0"/>
          </a:p>
          <a:p>
            <a:endParaRPr lang="en-US" spc="0"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62B21-2CA1-4AC0-885F-0A643FCDBC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Lora-SemiBoldItalic"/>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Helvetica"/>
              <a:sym typeface="Lora-SemiBoldItalic"/>
            </a:endParaRPr>
          </a:p>
        </p:txBody>
      </p:sp>
    </p:spTree>
    <p:extLst>
      <p:ext uri="{BB962C8B-B14F-4D97-AF65-F5344CB8AC3E}">
        <p14:creationId xmlns:p14="http://schemas.microsoft.com/office/powerpoint/2010/main" val="3020878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3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Energetic Adults</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Age 35-54, Travel Interest, Heavy Digital Consumption</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These travelers want to get away from the daily grind. They’re cost conscious but will splurge when they feel it’s worth it – say, for authentic, local experiences.</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Want the best deals.</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Looking for destinations that let them explore the great outdoors and be active.</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Prefer off-the-beaten-path locales.</a:t>
            </a:r>
          </a:p>
          <a:p>
            <a:pPr algn="l"/>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Can’t take longer trips because </a:t>
            </a:r>
            <a:r>
              <a:rPr lang="en-US" sz="1800" b="0" i="0" u="none" strike="noStrike" baseline="0">
                <a:solidFill>
                  <a:srgbClr val="57585A"/>
                </a:solidFill>
                <a:latin typeface="Red Hat Text" panose="02010303040201060303" pitchFamily="2" charset="0"/>
              </a:rPr>
              <a:t>of obligations, like kids and work. </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endPar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3600" b="1" i="0" u="none" strike="noStrike" kern="0" cap="none" spc="0" normalizeH="0" baseline="0" noProof="0">
                <a:ln>
                  <a:noFill/>
                </a:ln>
                <a:solidFill>
                  <a:srgbClr val="003595"/>
                </a:solidFill>
                <a:effectLst/>
                <a:uLnTx/>
                <a:uFillTx/>
                <a:latin typeface="Calibri" panose="020F0502020204030204" pitchFamily="34" charset="0"/>
                <a:cs typeface="Calibri" panose="020F0502020204030204" pitchFamily="34" charset="0"/>
                <a:sym typeface="Arial"/>
              </a:rPr>
              <a:t>Active Seniors</a:t>
            </a:r>
            <a:endParaRPr lang="en-US" sz="2400" b="0" i="0">
              <a:solidFill>
                <a:srgbClr val="000000"/>
              </a:solidFill>
              <a:latin typeface="Calibri" panose="020F0502020204030204" pitchFamily="34" charset="0"/>
              <a:cs typeface="Calibri" panose="020F0502020204030204" pitchFamily="34" charset="0"/>
              <a:sym typeface="Arial"/>
            </a:endParaRP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Age 55+, Travel Interest, Active Lifestyle</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Age is just a number to these travelers. They take carpe diem to heart, ready to face their fears, immerse themselves in unique cultures and explore the world (literally).</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Value a sense of accomplishment, like doing something they never thought they’d try.</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Seek activities at a leisurely place that teach them new skills and expand their knowledge.</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Enjoy the finer things in life (quality over utility), well-balanced food options and connecting with people.</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Love convenience: all-inclusive packages and hassle-free transportation.</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endPar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Families with Teens/Tweens</a:t>
            </a:r>
          </a:p>
          <a:p>
            <a:pPr marL="0" marR="0" lvl="0" indent="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buFontTx/>
              <a:buNone/>
              <a:tabLst/>
              <a:defRPr sz="1200" b="0" i="0">
                <a:solidFill>
                  <a:srgbClr val="000000"/>
                </a:solidFill>
                <a:latin typeface="Arial"/>
                <a:ea typeface="Arial"/>
                <a:cs typeface="Arial"/>
                <a:sym typeface="Arial"/>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Families with 1 or more children aged 10-18</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These travelers are looking to reconnect, and everyone needs a break from the day to day, even the kids! Digitally connected, they’ll research deals and are influenced by others.</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Need a safe environment for their kids.</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Want wide choice of family staterooms and interconnecting accommodations.</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Value variety: entertainment for everyone and meals to suit all palates included in fare.</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Prefer transparent pricing so it’s easy for them to budget.</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endPar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Multi-Gen Families</a:t>
            </a:r>
          </a:p>
          <a:p>
            <a:pPr marL="0" marR="0" lvl="0" indent="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buFontTx/>
              <a:buNone/>
              <a:tabLst/>
              <a:defRPr sz="1200" b="0" i="0">
                <a:solidFill>
                  <a:srgbClr val="000000"/>
                </a:solidFill>
                <a:latin typeface="Arial"/>
                <a:ea typeface="Arial"/>
                <a:cs typeface="Arial"/>
                <a:sym typeface="Arial"/>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Groups with 3 generations present</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They seek a vacation that makes everyone happy and lets them relax and reconnect. They like to share experiences but also subdivide into smaller groups. Subset of the other target audiences.</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Love dining together during their trip.</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More than 50% of parents want to give their children a way to experience history and local culture learning without textbooks.</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Need a “something for everyone” type of destination because they’re traveling with 2 to 3 generational groups.</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77% of these vacations center on a milestone event, like a birthday, anniversary or family reunion.</a:t>
            </a:r>
          </a:p>
          <a:p>
            <a:pPr marR="0" lvl="0" algn="l" defTabSz="1219169" rtl="0" eaLnBrk="1" fontAlgn="auto" latinLnBrk="0" hangingPunct="0">
              <a:lnSpc>
                <a:spcPct val="100000"/>
              </a:lnSpc>
              <a:spcBef>
                <a:spcPts val="0"/>
              </a:spcBef>
              <a:spcAft>
                <a:spcPts val="0"/>
              </a:spcAft>
              <a:buClr>
                <a:srgbClr val="CED1D5">
                  <a:hueOff val="-10595986"/>
                  <a:satOff val="46567"/>
                  <a:lumOff val="-25882"/>
                </a:srgbClr>
              </a:buClr>
              <a:buSzPct val="100000"/>
              <a:tabLst/>
              <a:defRPr sz="1200" b="0" i="0">
                <a:solidFill>
                  <a:srgbClr val="000000"/>
                </a:solidFill>
                <a:latin typeface="Arial"/>
                <a:ea typeface="Arial"/>
                <a:cs typeface="Arial"/>
                <a:sym typeface="Arial"/>
              </a:defRPr>
            </a:pPr>
            <a:endPar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4120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pc="0">
                <a:latin typeface="Calibri" panose="020F0502020204030204" pitchFamily="34" charset="0"/>
                <a:cs typeface="Calibri" panose="020F0502020204030204" pitchFamily="34" charset="0"/>
              </a:rPr>
              <a:t>T</a:t>
            </a:r>
            <a:r>
              <a:rPr lang="en-US" spc="0" baseline="0">
                <a:latin typeface="Calibri" panose="020F0502020204030204" pitchFamily="34" charset="0"/>
                <a:cs typeface="Calibri" panose="020F0502020204030204" pitchFamily="34" charset="0"/>
              </a:rPr>
              <a:t>here are a lot of reasons why we can claim to be the #1 Cruise Line in Alaska. </a:t>
            </a:r>
          </a:p>
          <a:p>
            <a:pPr marL="228600" indent="-228600">
              <a:buAutoNum type="arabicPeriod"/>
            </a:pPr>
            <a:r>
              <a:rPr lang="en-US" spc="0" baseline="0">
                <a:latin typeface="Calibri" panose="020F0502020204030204" pitchFamily="34" charset="0"/>
                <a:cs typeface="Calibri" panose="020F0502020204030204" pitchFamily="34" charset="0"/>
              </a:rPr>
              <a:t>We take more guest to the great land than any other cruise line or even land-based vacation</a:t>
            </a:r>
          </a:p>
          <a:p>
            <a:pPr marL="228600" indent="-228600">
              <a:buAutoNum type="arabicPeriod"/>
            </a:pPr>
            <a:r>
              <a:rPr lang="en-US" b="1" spc="0" baseline="0">
                <a:latin typeface="Calibri" panose="020F0502020204030204" pitchFamily="34" charset="0"/>
                <a:cs typeface="Calibri" panose="020F0502020204030204" pitchFamily="34" charset="0"/>
              </a:rPr>
              <a:t>And in 2023 </a:t>
            </a:r>
            <a:r>
              <a:rPr lang="en-US" spc="0" baseline="0">
                <a:latin typeface="Calibri" panose="020F0502020204030204" pitchFamily="34" charset="0"/>
                <a:cs typeface="Calibri" panose="020F0502020204030204" pitchFamily="34" charset="0"/>
              </a:rPr>
              <a:t>we were named Best in Alaska in the three biggest travel advisor awards competitions: </a:t>
            </a:r>
          </a:p>
          <a:p>
            <a:pPr algn="l" defTabSz="609570">
              <a:lnSpc>
                <a:spcPts val="2840"/>
              </a:lnSpc>
              <a:defRPr/>
            </a:pPr>
            <a:r>
              <a:rPr lang="en-US" sz="1200" b="1" spc="0">
                <a:solidFill>
                  <a:prstClr val="white"/>
                </a:solidFill>
                <a:latin typeface="Calibri" panose="020F0502020204030204" pitchFamily="34" charset="0"/>
                <a:cs typeface="Calibri" panose="020F0502020204030204" pitchFamily="34" charset="0"/>
              </a:rPr>
              <a:t>TRAVEL WEEKLY </a:t>
            </a:r>
            <a:r>
              <a:rPr lang="en-US" sz="1200" spc="0">
                <a:solidFill>
                  <a:prstClr val="white"/>
                </a:solidFill>
                <a:latin typeface="Calibri" panose="020F0502020204030204" pitchFamily="34" charset="0"/>
                <a:cs typeface="Calibri" panose="020F0502020204030204" pitchFamily="34" charset="0"/>
              </a:rPr>
              <a:t>– 20 times in 21 years</a:t>
            </a:r>
          </a:p>
          <a:p>
            <a:pPr algn="l" defTabSz="609570">
              <a:lnSpc>
                <a:spcPts val="2840"/>
              </a:lnSpc>
              <a:defRPr/>
            </a:pPr>
            <a:r>
              <a:rPr lang="en-US" sz="1200" b="1" spc="0">
                <a:solidFill>
                  <a:prstClr val="white"/>
                </a:solidFill>
                <a:latin typeface="Calibri" panose="020F0502020204030204" pitchFamily="34" charset="0"/>
                <a:cs typeface="Calibri" panose="020F0502020204030204" pitchFamily="34" charset="0"/>
              </a:rPr>
              <a:t>TRAVELAGE WEST </a:t>
            </a:r>
            <a:r>
              <a:rPr lang="en-US" sz="1200" spc="0">
                <a:solidFill>
                  <a:prstClr val="white"/>
                </a:solidFill>
                <a:latin typeface="Calibri" panose="020F0502020204030204" pitchFamily="34" charset="0"/>
                <a:cs typeface="Calibri" panose="020F0502020204030204" pitchFamily="34" charset="0"/>
              </a:rPr>
              <a:t>– 3 years in a row</a:t>
            </a:r>
          </a:p>
          <a:p>
            <a:pPr algn="l" defTabSz="609570">
              <a:lnSpc>
                <a:spcPts val="2840"/>
              </a:lnSpc>
              <a:defRPr/>
            </a:pPr>
            <a:r>
              <a:rPr lang="en-US" sz="1200" b="1" spc="0">
                <a:solidFill>
                  <a:prstClr val="white"/>
                </a:solidFill>
                <a:latin typeface="Calibri" panose="020F0502020204030204" pitchFamily="34" charset="0"/>
                <a:cs typeface="Calibri" panose="020F0502020204030204" pitchFamily="34" charset="0"/>
              </a:rPr>
              <a:t>TRAVVY AWARDS </a:t>
            </a:r>
            <a:r>
              <a:rPr lang="en-US" sz="1200" spc="0">
                <a:solidFill>
                  <a:prstClr val="white"/>
                </a:solidFill>
                <a:latin typeface="Calibri" panose="020F0502020204030204" pitchFamily="34" charset="0"/>
                <a:cs typeface="Calibri" panose="020F0502020204030204" pitchFamily="34" charset="0"/>
              </a:rPr>
              <a:t>– 6 times </a:t>
            </a:r>
            <a:endParaRPr lang="en-US" sz="1600" spc="0">
              <a:solidFill>
                <a:srgbClr val="FFFF00"/>
              </a:solidFill>
              <a:latin typeface="Calibri" panose="020F0502020204030204" pitchFamily="34" charset="0"/>
              <a:cs typeface="Calibri" panose="020F0502020204030204" pitchFamily="34" charset="0"/>
            </a:endParaRPr>
          </a:p>
          <a:p>
            <a:pPr marL="228600" indent="-228600">
              <a:buAutoNum type="arabicPeriod"/>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837445-7D8C-41E3-B052-AE47CFFC9581}"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188761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n-US" sz="1200">
                <a:solidFill>
                  <a:schemeClr val="accent6"/>
                </a:solidFill>
              </a:rPr>
              <a:t>Research</a:t>
            </a:r>
            <a:r>
              <a:rPr lang="en-US" sz="1200" baseline="0">
                <a:solidFill>
                  <a:schemeClr val="accent6"/>
                </a:solidFill>
              </a:rPr>
              <a:t> shows these are the top drivers for Ak vacations. It’s not a coincidence that our CT product is designed around this top three reasons for why Alaska.</a:t>
            </a:r>
            <a:endParaRPr lang="en-US" sz="1200">
              <a:solidFill>
                <a:schemeClr val="accent6"/>
              </a:solidFill>
            </a:endParaRPr>
          </a:p>
          <a:p>
            <a:r>
              <a:rPr lang="en-US" sz="1200">
                <a:solidFill>
                  <a:schemeClr val="accent6"/>
                </a:solidFill>
              </a:rPr>
              <a:t>Also:</a:t>
            </a:r>
          </a:p>
          <a:p>
            <a:r>
              <a:rPr lang="en-US" sz="1200">
                <a:solidFill>
                  <a:schemeClr val="accent6"/>
                </a:solidFill>
              </a:rPr>
              <a:t>Denali National Park</a:t>
            </a:r>
          </a:p>
          <a:p>
            <a:r>
              <a:rPr lang="en-US" sz="1200">
                <a:solidFill>
                  <a:schemeClr val="accent6"/>
                </a:solidFill>
              </a:rPr>
              <a:t>Glacier Bay National Park</a:t>
            </a:r>
          </a:p>
          <a:p>
            <a:r>
              <a:rPr lang="en-US" sz="1200">
                <a:solidFill>
                  <a:schemeClr val="accent6"/>
                </a:solidFill>
              </a:rPr>
              <a:t>Inside Passage Cruising</a:t>
            </a:r>
          </a:p>
          <a:p>
            <a:r>
              <a:rPr lang="en-US" sz="1200">
                <a:solidFill>
                  <a:schemeClr val="accent6"/>
                </a:solidFill>
              </a:rPr>
              <a:t>Alaska Railroad Route</a:t>
            </a:r>
          </a:p>
          <a:p>
            <a:r>
              <a:rPr lang="en-US" sz="1200">
                <a:solidFill>
                  <a:schemeClr val="accent6"/>
                </a:solidFill>
              </a:rPr>
              <a:t>Alaska Seafood</a:t>
            </a:r>
          </a:p>
          <a:p>
            <a:endParaRPr lang="en-US"/>
          </a:p>
        </p:txBody>
      </p:sp>
      <p:sp>
        <p:nvSpPr>
          <p:cNvPr id="4" name="Slide Number Placeholder 3"/>
          <p:cNvSpPr>
            <a:spLocks noGrp="1"/>
          </p:cNvSpPr>
          <p:nvPr>
            <p:ph type="sldNum" idx="10"/>
            <p:custDataLst>
              <p:tags r:id="rId3"/>
            </p:custDataLst>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B1A76C-CDD2-432E-8B7F-6FB8D7332266}" type="slidenum">
              <a:rPr kumimoji="0" lang="en-US" altLang="en-US" sz="1200" b="0" i="0" u="none" strike="noStrike" kern="1200" cap="none" spc="0" normalizeH="0" baseline="0" noProof="0" smtClean="0">
                <a:ln>
                  <a:noFill/>
                </a:ln>
                <a:solidFill>
                  <a:prstClr val="black"/>
                </a:solidFill>
                <a:effectLst/>
                <a:uLnTx/>
                <a:uFillTx/>
                <a:latin typeface="Calibri"/>
                <a:cs typeface="Arial"/>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00584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pPr lvl="0" algn="l"/>
            <a:r>
              <a:rPr lang="en-US" sz="1200"/>
              <a:t>There are other reasons we are #1 and</a:t>
            </a:r>
            <a:r>
              <a:rPr lang="en-US" sz="1200" baseline="0"/>
              <a:t> it is all about the experiences we give our guests.</a:t>
            </a:r>
          </a:p>
          <a:p>
            <a:pPr marL="228600" lvl="0" indent="-228600" algn="l">
              <a:buFont typeface="+mj-lt"/>
              <a:buAutoNum type="arabicPeriod"/>
            </a:pPr>
            <a:r>
              <a:rPr lang="en-US" sz="1200" baseline="0"/>
              <a:t>First, we have been sailing Alaska more than 50 years, (54 in 2023 to be exact). We’ve cultivated great relationships with the locals and have worked with them to create immersive onboard activities and experiences. We offer the very best variety of shore excursions from wildlife viewing to foodie tours and adventurous options like dog sledding on an actual glacier.</a:t>
            </a:r>
          </a:p>
          <a:p>
            <a:pPr marL="228600" lvl="0" indent="-228600" algn="l">
              <a:buFont typeface="+mj-lt"/>
              <a:buAutoNum type="arabicPeriod"/>
            </a:pPr>
            <a:r>
              <a:rPr lang="en-US" sz="1200" baseline="0"/>
              <a:t>Also we have more capacity on our top-rated </a:t>
            </a:r>
            <a:r>
              <a:rPr lang="en-US" sz="1200"/>
              <a:t>Voyage of the Glaciers cruise, which includes TWO</a:t>
            </a:r>
            <a:r>
              <a:rPr lang="en-US" sz="1200" baseline="0"/>
              <a:t> glacier viewing experiencing, including Glacier Bay. One of the big reasons for the capacity increase is the a</a:t>
            </a:r>
            <a:r>
              <a:rPr lang="en-US" sz="1200"/>
              <a:t>rrival of Royal Princess, one of our</a:t>
            </a:r>
            <a:r>
              <a:rPr lang="en-US" sz="1200" baseline="0"/>
              <a:t> most innovative ships to date, who joined the Alaska fleet in 2019.</a:t>
            </a:r>
          </a:p>
          <a:p>
            <a:pPr marL="228600" lvl="0" indent="-228600" algn="l">
              <a:buFont typeface="+mj-lt"/>
              <a:buAutoNum type="arabicPeriod"/>
            </a:pPr>
            <a:r>
              <a:rPr lang="en-US" sz="1200"/>
              <a:t>And remember, the</a:t>
            </a:r>
            <a:r>
              <a:rPr lang="en-US" sz="1200" baseline="0"/>
              <a:t> best way to see Alaska hands down is on a Princess </a:t>
            </a:r>
            <a:r>
              <a:rPr lang="en-US" sz="1200" err="1"/>
              <a:t>Cruisetour</a:t>
            </a:r>
            <a:r>
              <a:rPr lang="en-US" sz="1200"/>
              <a:t>,</a:t>
            </a:r>
            <a:r>
              <a:rPr lang="en-US" sz="1200" baseline="0"/>
              <a:t> which includes a 7-day cruise, scenic rail travel and multiple days on land. I’ll get into more detail about this immersive experience in a minute.</a:t>
            </a:r>
            <a:endParaRPr lang="en-US" sz="1200"/>
          </a:p>
          <a:p>
            <a:pPr lvl="0" algn="l"/>
            <a:endParaRPr lang="en-US" sz="1200"/>
          </a:p>
          <a:p>
            <a:pPr lvl="0" algn="l"/>
            <a:r>
              <a:rPr lang="en-US" sz="1200"/>
              <a:t>And remember, the best time to promote Alaska is…September through </a:t>
            </a:r>
            <a:r>
              <a:rPr lang="en-US" sz="1200" b="0"/>
              <a:t>February</a:t>
            </a:r>
          </a:p>
          <a:p>
            <a:pPr lvl="0" algn="l"/>
            <a:endParaRPr lang="en-US" sz="1200" b="0"/>
          </a:p>
          <a:p>
            <a:pPr lvl="0" algn="l"/>
            <a:r>
              <a:rPr lang="en-US" sz="1200" b="0"/>
              <a:t>“You can go to Alaska on a ship, or you can go on an Alaska cruise.” – a Travel Advisor</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37445-7D8C-41E3-B052-AE47CFFC9581}"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83416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r>
              <a:rPr lang="en-US" sz="1200" kern="1200" dirty="0">
                <a:solidFill>
                  <a:schemeClr val="tx1"/>
                </a:solidFill>
                <a:effectLst/>
                <a:latin typeface="+mn-lt"/>
                <a:ea typeface="+mn-ea"/>
                <a:cs typeface="+mn-cs"/>
              </a:rPr>
              <a:t>This is a montage in case you are short on time. Otherwise</a:t>
            </a:r>
            <a:r>
              <a:rPr lang="en-US" sz="1200" kern="1200" baseline="0" dirty="0">
                <a:solidFill>
                  <a:schemeClr val="tx1"/>
                </a:solidFill>
                <a:effectLst/>
                <a:latin typeface="+mn-lt"/>
                <a:ea typeface="+mn-ea"/>
                <a:cs typeface="+mn-cs"/>
              </a:rPr>
              <a:t> use large photos to really bring it to life</a:t>
            </a:r>
          </a:p>
          <a:p>
            <a:r>
              <a:rPr lang="en-US" sz="1800" b="1" i="0" u="none" strike="noStrike" baseline="0" dirty="0">
                <a:solidFill>
                  <a:srgbClr val="000000"/>
                </a:solidFill>
                <a:latin typeface="Avenir Next LT Pro" panose="020B0504020202020204" pitchFamily="34" charset="0"/>
              </a:rPr>
              <a:t>! We’re expanding and elevating our award-winning North to Alaska program onboard and on land at our 5 Princess Wilderness Lodges. Here’s a sneak peek at what’s new for 2024: </a:t>
            </a:r>
          </a:p>
          <a:p>
            <a:r>
              <a:rPr lang="en-US" sz="1800" b="0" i="0" u="none" strike="noStrike" baseline="0" dirty="0">
                <a:solidFill>
                  <a:srgbClr val="000000"/>
                </a:solidFill>
                <a:latin typeface="Avenir Next LT Pro" panose="020B0504020202020204" pitchFamily="34" charset="0"/>
              </a:rPr>
              <a:t>On Land at Princess Wilderness Lodges </a:t>
            </a:r>
          </a:p>
          <a:p>
            <a:r>
              <a:rPr lang="en-US" sz="1800" b="0" i="0" u="none" strike="noStrike" baseline="0" dirty="0">
                <a:solidFill>
                  <a:srgbClr val="000000"/>
                </a:solidFill>
                <a:latin typeface="Avenir Next LT Pro" panose="020B0504020202020204" pitchFamily="34" charset="0"/>
              </a:rPr>
              <a:t>• Alaska Adventure Quest: Geocaching Expedition </a:t>
            </a:r>
          </a:p>
          <a:p>
            <a:r>
              <a:rPr lang="en-US" sz="1800" b="0" i="0" u="none" strike="noStrike" baseline="0" dirty="0">
                <a:solidFill>
                  <a:srgbClr val="000000"/>
                </a:solidFill>
                <a:latin typeface="Avenir Next LT Pro" panose="020B0504020202020204" pitchFamily="34" charset="0"/>
              </a:rPr>
              <a:t>• Alaska themed cocktails, mocktails and appetizers </a:t>
            </a:r>
          </a:p>
          <a:p>
            <a:r>
              <a:rPr lang="en-US" sz="1800" b="0" i="0" u="none" strike="noStrike" baseline="0" dirty="0">
                <a:solidFill>
                  <a:srgbClr val="000000"/>
                </a:solidFill>
                <a:latin typeface="Avenir Next LT Pro" panose="020B0504020202020204" pitchFamily="34" charset="0"/>
              </a:rPr>
              <a:t>• Golden Heart Tea Time at Fairbanks Princess Riverside Lodge </a:t>
            </a:r>
          </a:p>
          <a:p>
            <a:r>
              <a:rPr lang="en-US" sz="1800" b="0" i="0" u="none" strike="noStrike" baseline="0" dirty="0">
                <a:solidFill>
                  <a:srgbClr val="000000"/>
                </a:solidFill>
                <a:latin typeface="Avenir Next LT Pro" panose="020B0504020202020204" pitchFamily="34" charset="0"/>
              </a:rPr>
              <a:t>• Cocktail-making class at Denali Princess Wilderness Lodge </a:t>
            </a:r>
          </a:p>
          <a:p>
            <a:r>
              <a:rPr lang="en-US" sz="1800" b="0" i="0" u="none" strike="noStrike" baseline="0" dirty="0">
                <a:solidFill>
                  <a:srgbClr val="000000"/>
                </a:solidFill>
                <a:latin typeface="Avenir Next LT Pro" panose="020B0504020202020204" pitchFamily="34" charset="0"/>
              </a:rPr>
              <a:t>• Cooking demonstration at Copper River Princess Wilderness Lodge </a:t>
            </a:r>
          </a:p>
          <a:p>
            <a:r>
              <a:rPr lang="en-US" sz="1800" b="0" i="0" u="none" strike="noStrike" baseline="0" dirty="0">
                <a:solidFill>
                  <a:srgbClr val="000000"/>
                </a:solidFill>
                <a:latin typeface="Avenir Next LT Pro" panose="020B0504020202020204" pitchFamily="34" charset="0"/>
              </a:rPr>
              <a:t>• + More! </a:t>
            </a:r>
          </a:p>
          <a:p>
            <a:endParaRPr lang="en-US" sz="1800" b="0" i="0" u="none" strike="noStrike" baseline="0" dirty="0">
              <a:solidFill>
                <a:srgbClr val="000000"/>
              </a:solidFill>
              <a:latin typeface="Avenir Next LT Pro" panose="020B0504020202020204" pitchFamily="34" charset="0"/>
            </a:endParaRPr>
          </a:p>
          <a:p>
            <a:r>
              <a:rPr lang="en-US" sz="1800" b="1" i="0" u="none" strike="noStrike" baseline="0" dirty="0">
                <a:solidFill>
                  <a:srgbClr val="000000"/>
                </a:solidFill>
                <a:latin typeface="Avenir Next LT Pro" panose="020B0504020202020204" pitchFamily="34" charset="0"/>
              </a:rPr>
              <a:t>Onboard our ships </a:t>
            </a:r>
          </a:p>
          <a:p>
            <a:r>
              <a:rPr lang="en-US" sz="1800" b="0" i="0" u="none" strike="noStrike" baseline="0" dirty="0">
                <a:solidFill>
                  <a:srgbClr val="000000"/>
                </a:solidFill>
                <a:latin typeface="Avenir Next LT Pro" panose="020B0504020202020204" pitchFamily="34" charset="0"/>
              </a:rPr>
              <a:t>• Voyage to the Stars - Northern Lights </a:t>
            </a:r>
          </a:p>
          <a:p>
            <a:r>
              <a:rPr lang="en-US" sz="1800" b="0" i="0" u="none" strike="noStrike" baseline="0" dirty="0">
                <a:solidFill>
                  <a:srgbClr val="000000"/>
                </a:solidFill>
                <a:latin typeface="Avenir Next LT Pro" panose="020B0504020202020204" pitchFamily="34" charset="0"/>
              </a:rPr>
              <a:t>• Cook My Catch at The Catch by Rudi </a:t>
            </a:r>
          </a:p>
          <a:p>
            <a:r>
              <a:rPr lang="en-US" sz="1800" b="0" i="0" u="none" strike="noStrike" baseline="0" dirty="0">
                <a:solidFill>
                  <a:srgbClr val="000000"/>
                </a:solidFill>
                <a:latin typeface="Avenir Next LT Pro" panose="020B0504020202020204" pitchFamily="34" charset="0"/>
              </a:rPr>
              <a:t>• Salmon Cooking Demonstration </a:t>
            </a:r>
          </a:p>
          <a:p>
            <a:r>
              <a:rPr lang="en-US" sz="1800" b="0" i="0" u="none" strike="noStrike" baseline="0" dirty="0">
                <a:solidFill>
                  <a:srgbClr val="000000"/>
                </a:solidFill>
                <a:latin typeface="Avenir Next LT Pro" panose="020B0504020202020204" pitchFamily="34" charset="0"/>
              </a:rPr>
              <a:t>• + More! </a:t>
            </a:r>
          </a:p>
          <a:p>
            <a:r>
              <a:rPr lang="en-US" sz="1800" b="0" i="0" u="none" strike="noStrike" baseline="0" dirty="0">
                <a:solidFill>
                  <a:srgbClr val="000000"/>
                </a:solidFill>
                <a:latin typeface="Avenir Next LT Pro" panose="020B0504020202020204" pitchFamily="34" charset="0"/>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37445-7D8C-41E3-B052-AE47CFFC9581}"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71487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And here’s why we’re the choice for Alaska. We offer so many options to experience Alaska not just once, but again and again</a:t>
            </a:r>
          </a:p>
          <a:p>
            <a:endParaRPr lang="en-US" b="1" dirty="0"/>
          </a:p>
          <a:p>
            <a:r>
              <a:rPr lang="en-US" b="1" dirty="0"/>
              <a:t>Inside Passage</a:t>
            </a:r>
          </a:p>
          <a:p>
            <a:pPr marL="171450" indent="-171450">
              <a:buFont typeface="Arial" panose="020B0604020202020204" pitchFamily="34" charset="0"/>
              <a:buChar char="•"/>
            </a:pPr>
            <a:r>
              <a:rPr lang="en-US" dirty="0"/>
              <a:t>Sail roundtrip through the Inside Passage. Our signature 7-day Inside Passage is RT Seattle or Vancouver, with weekend departures</a:t>
            </a:r>
          </a:p>
          <a:p>
            <a:pPr marL="171450" indent="-171450">
              <a:buFont typeface="Arial" panose="020B0604020202020204" pitchFamily="34" charset="0"/>
              <a:buChar char="•"/>
            </a:pPr>
            <a:r>
              <a:rPr lang="en-US" dirty="0"/>
              <a:t>We also have 11-day RT San Francisco with more days at sea. And in 2025 we will sail from Los Angeles on a 16-day sailing</a:t>
            </a:r>
          </a:p>
          <a:p>
            <a:pPr marL="171450" indent="-171450">
              <a:buFont typeface="Arial" panose="020B0604020202020204" pitchFamily="34" charset="0"/>
              <a:buChar char="•"/>
            </a:pPr>
            <a:r>
              <a:rPr lang="en-US" dirty="0"/>
              <a:t>Many sailings include Glacier Bay National park, but all include a day of glacier viewing and three classic Alaska ports of call.</a:t>
            </a:r>
          </a:p>
          <a:p>
            <a:endParaRPr lang="en-US" b="1" dirty="0"/>
          </a:p>
          <a:p>
            <a:r>
              <a:rPr lang="en-US" b="1" dirty="0"/>
              <a:t>Voyages of the Glacier</a:t>
            </a:r>
          </a:p>
          <a:p>
            <a:pPr marL="171450" indent="-171450">
              <a:buFont typeface="Arial" panose="020B0604020202020204" pitchFamily="34" charset="0"/>
              <a:buChar char="•"/>
            </a:pPr>
            <a:r>
              <a:rPr lang="en-US" b="0" dirty="0"/>
              <a:t>Top rated cruise, 7 days between Anchorage and Vancouver.</a:t>
            </a:r>
          </a:p>
          <a:p>
            <a:pPr marL="171450" indent="-171450">
              <a:buFont typeface="Arial" panose="020B0604020202020204" pitchFamily="34" charset="0"/>
              <a:buChar char="•"/>
            </a:pPr>
            <a:r>
              <a:rPr lang="en-US" b="0" dirty="0"/>
              <a:t>Two Glacier viewing days on every cruise and all cruises include Glacier Bay National Park</a:t>
            </a:r>
          </a:p>
          <a:p>
            <a:pPr marL="171450" indent="-171450">
              <a:buFont typeface="Arial" panose="020B0604020202020204" pitchFamily="34" charset="0"/>
              <a:buChar char="•"/>
            </a:pPr>
            <a:r>
              <a:rPr lang="en-US" b="0" dirty="0"/>
              <a:t>In addition to three frontier ports, you’ll sail 500 miles further north across the Gulf of Alaska into Princess William Sound to see more of Alaska.</a:t>
            </a:r>
          </a:p>
          <a:p>
            <a:endParaRPr lang="en-US" b="0" dirty="0"/>
          </a:p>
          <a:p>
            <a:r>
              <a:rPr lang="en-US" b="1" dirty="0"/>
              <a:t>Cruisetours</a:t>
            </a:r>
          </a:p>
          <a:p>
            <a:pPr marL="171450" indent="-171450">
              <a:buFont typeface="Arial" panose="020B0604020202020204" pitchFamily="34" charset="0"/>
              <a:buChar char="•"/>
            </a:pPr>
            <a:r>
              <a:rPr lang="en-US" b="0" dirty="0"/>
              <a:t>This is a land and sea vacation that shows you all of Alaska. It combines a cruise, rail and stays at Princess-owned and operated Wilderness lodges</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37445-7D8C-41E3-B052-AE47CFFC9581}"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Lora-SemiBoldItalic"/>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Lora-SemiBoldItalic"/>
            </a:endParaRPr>
          </a:p>
        </p:txBody>
      </p:sp>
    </p:spTree>
    <p:extLst>
      <p:ext uri="{BB962C8B-B14F-4D97-AF65-F5344CB8AC3E}">
        <p14:creationId xmlns:p14="http://schemas.microsoft.com/office/powerpoint/2010/main" val="196769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381000" y="685800"/>
            <a:ext cx="6096000" cy="3429000"/>
          </a:xfrm>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10"/>
            <p:custDataLst>
              <p:tags r:id="rId3"/>
            </p:custDataLst>
          </p:nvPr>
        </p:nvSpPr>
        <p:spPr/>
        <p:txBody>
          <a:bodyPr/>
          <a:lstStyle/>
          <a:p>
            <a:pPr marL="0" marR="0" lvl="0" indent="0" algn="l" defTabSz="914400" rtl="0" eaLnBrk="1" fontAlgn="auto" latinLnBrk="0" hangingPunct="0">
              <a:lnSpc>
                <a:spcPct val="100000"/>
              </a:lnSpc>
              <a:spcBef>
                <a:spcPct val="0"/>
              </a:spcBef>
              <a:spcAft>
                <a:spcPct val="0"/>
              </a:spcAft>
              <a:buClrTx/>
              <a:buSzTx/>
              <a:buFontTx/>
              <a:buNone/>
              <a:tabLst/>
              <a:defRPr/>
            </a:pPr>
            <a:fld id="{2E837445-7D8C-41E3-B052-AE47CFFC9581}" type="slidenum">
              <a:rPr kumimoji="0" lang="en-US" sz="4600" b="1" i="1" u="none" strike="noStrike" kern="0" cap="none" spc="0" normalizeH="0" baseline="0" noProof="0" smtClean="0">
                <a:ln>
                  <a:noFill/>
                </a:ln>
                <a:solidFill>
                  <a:srgbClr val="FFFFFF">
                    <a:lumOff val="-2991"/>
                  </a:srgbClr>
                </a:solidFill>
                <a:effectLst/>
                <a:uLnTx/>
                <a:uFillTx/>
                <a:latin typeface="Lora-SemiBoldItalic"/>
                <a:sym typeface="Lora-SemiBoldItalic"/>
              </a:rPr>
              <a:pPr marL="0" marR="0" lvl="0" indent="0" algn="l" defTabSz="914400" rtl="0" eaLnBrk="1" fontAlgn="auto" latinLnBrk="0" hangingPunct="0">
                <a:lnSpc>
                  <a:spcPct val="100000"/>
                </a:lnSpc>
                <a:spcBef>
                  <a:spcPct val="0"/>
                </a:spcBef>
                <a:spcAft>
                  <a:spcPct val="0"/>
                </a:spcAft>
                <a:buClrTx/>
                <a:buSzTx/>
                <a:buFontTx/>
                <a:buNone/>
                <a:tabLst/>
                <a:defRPr/>
              </a:pPr>
              <a:t>10</a:t>
            </a:fld>
            <a:endParaRPr kumimoji="0" lang="en-US" sz="4600" b="1" i="1" u="none" strike="noStrike" kern="0" cap="none" spc="0" normalizeH="0" baseline="0" noProof="0">
              <a:ln>
                <a:noFill/>
              </a:ln>
              <a:solidFill>
                <a:srgbClr val="FFFFFF">
                  <a:lumOff val="-2991"/>
                </a:srgbClr>
              </a:solidFill>
              <a:effectLst/>
              <a:uLnTx/>
              <a:uFillTx/>
              <a:latin typeface="Lora-SemiBoldItalic"/>
              <a:sym typeface="Lora-SemiBoldItalic"/>
            </a:endParaRPr>
          </a:p>
        </p:txBody>
      </p:sp>
    </p:spTree>
    <p:extLst>
      <p:ext uri="{BB962C8B-B14F-4D97-AF65-F5344CB8AC3E}">
        <p14:creationId xmlns:p14="http://schemas.microsoft.com/office/powerpoint/2010/main" val="117452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11.xml"/><Relationship Id="rId1" Type="http://schemas.openxmlformats.org/officeDocument/2006/relationships/tags" Target="../tags/tag210.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image" Target="../media/image5.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16.xml"/><Relationship Id="rId1" Type="http://schemas.openxmlformats.org/officeDocument/2006/relationships/tags" Target="../tags/tag215.xml"/></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18.xml"/><Relationship Id="rId1" Type="http://schemas.openxmlformats.org/officeDocument/2006/relationships/tags" Target="../tags/tag217.xml"/><Relationship Id="rId4" Type="http://schemas.openxmlformats.org/officeDocument/2006/relationships/image" Target="../media/image5.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Master" Target="../slideMasters/slideMaster1.xml"/><Relationship Id="rId4" Type="http://schemas.openxmlformats.org/officeDocument/2006/relationships/tags" Target="../tags/tag50.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23.xml"/><Relationship Id="rId1" Type="http://schemas.openxmlformats.org/officeDocument/2006/relationships/tags" Target="../tags/tag222.xml"/><Relationship Id="rId4" Type="http://schemas.openxmlformats.org/officeDocument/2006/relationships/image" Target="../media/image1.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image" Target="../media/image4.wmf"/><Relationship Id="rId4"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Master" Target="../slideMasters/slideMaster8.xml"/><Relationship Id="rId1" Type="http://schemas.openxmlformats.org/officeDocument/2006/relationships/tags" Target="../tags/tag227.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28.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2.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 Id="rId4"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8.xml"/><Relationship Id="rId1" Type="http://schemas.openxmlformats.org/officeDocument/2006/relationships/tags" Target="../tags/tag237.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8.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39.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0.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42.xml"/><Relationship Id="rId1" Type="http://schemas.openxmlformats.org/officeDocument/2006/relationships/tags" Target="../tags/tag241.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slideMaster" Target="../slideMasters/slideMaster8.xml"/><Relationship Id="rId5" Type="http://schemas.openxmlformats.org/officeDocument/2006/relationships/tags" Target="../tags/tag247.xml"/><Relationship Id="rId4" Type="http://schemas.openxmlformats.org/officeDocument/2006/relationships/tags" Target="../tags/tag246.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slideMaster" Target="../slideMasters/slideMaster8.xml"/><Relationship Id="rId5" Type="http://schemas.openxmlformats.org/officeDocument/2006/relationships/tags" Target="../tags/tag252.xml"/><Relationship Id="rId4" Type="http://schemas.openxmlformats.org/officeDocument/2006/relationships/tags" Target="../tags/tag251.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5" Type="http://schemas.openxmlformats.org/officeDocument/2006/relationships/slideMaster" Target="../slideMasters/slideMaster8.xml"/><Relationship Id="rId4" Type="http://schemas.openxmlformats.org/officeDocument/2006/relationships/tags" Target="../tags/tag259.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slideMaster" Target="../slideMasters/slideMaster8.xml"/><Relationship Id="rId4" Type="http://schemas.openxmlformats.org/officeDocument/2006/relationships/tags" Target="../tags/tag26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1.xml"/><Relationship Id="rId5" Type="http://schemas.openxmlformats.org/officeDocument/2006/relationships/tags" Target="../tags/tag61.xml"/><Relationship Id="rId4" Type="http://schemas.openxmlformats.org/officeDocument/2006/relationships/tags" Target="../tags/tag60.xml"/></Relationships>
</file>

<file path=ppt/slideLayouts/_rels/slideLayout140.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266.xml"/><Relationship Id="rId7" Type="http://schemas.openxmlformats.org/officeDocument/2006/relationships/tags" Target="../tags/tag270.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4"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74.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75.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 Id="rId5" Type="http://schemas.openxmlformats.org/officeDocument/2006/relationships/image" Target="../media/image5.jpeg"/><Relationship Id="rId4"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 Id="rId4"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83.xml"/><Relationship Id="rId1" Type="http://schemas.openxmlformats.org/officeDocument/2006/relationships/tags" Target="../tags/tag282.xml"/><Relationship Id="rId4" Type="http://schemas.openxmlformats.org/officeDocument/2006/relationships/image" Target="../media/image1.jpeg"/></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84.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slideMaster" Target="../slideMasters/slideMaster8.xml"/><Relationship Id="rId4" Type="http://schemas.openxmlformats.org/officeDocument/2006/relationships/tags" Target="../tags/tag288.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slideMaster" Target="../slideMasters/slideMaster8.xml"/><Relationship Id="rId4" Type="http://schemas.openxmlformats.org/officeDocument/2006/relationships/tags" Target="../tags/tag29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1.xml"/><Relationship Id="rId5" Type="http://schemas.openxmlformats.org/officeDocument/2006/relationships/tags" Target="../tags/tag66.xml"/><Relationship Id="rId4" Type="http://schemas.openxmlformats.org/officeDocument/2006/relationships/tags" Target="../tags/tag65.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5" Type="http://schemas.openxmlformats.org/officeDocument/2006/relationships/slideMaster" Target="../slideMasters/slideMaster8.xml"/><Relationship Id="rId4" Type="http://schemas.openxmlformats.org/officeDocument/2006/relationships/tags" Target="../tags/tag296.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slideMaster" Target="../slideMasters/slideMaster8.xml"/><Relationship Id="rId5" Type="http://schemas.openxmlformats.org/officeDocument/2006/relationships/tags" Target="../tags/tag301.xml"/><Relationship Id="rId4" Type="http://schemas.openxmlformats.org/officeDocument/2006/relationships/tags" Target="../tags/tag300.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5" Type="http://schemas.openxmlformats.org/officeDocument/2006/relationships/slideMaster" Target="../slideMasters/slideMaster8.xml"/><Relationship Id="rId4" Type="http://schemas.openxmlformats.org/officeDocument/2006/relationships/tags" Target="../tags/tag305.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Master" Target="../slideMasters/slideMaster8.xml"/><Relationship Id="rId5" Type="http://schemas.openxmlformats.org/officeDocument/2006/relationships/tags" Target="../tags/tag310.xml"/><Relationship Id="rId4" Type="http://schemas.openxmlformats.org/officeDocument/2006/relationships/tags" Target="../tags/tag309.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Master" Target="../slideMasters/slideMaster8.xml"/><Relationship Id="rId5" Type="http://schemas.openxmlformats.org/officeDocument/2006/relationships/tags" Target="../tags/tag315.xml"/><Relationship Id="rId4" Type="http://schemas.openxmlformats.org/officeDocument/2006/relationships/tags" Target="../tags/tag314.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318.xml"/><Relationship Id="rId7" Type="http://schemas.openxmlformats.org/officeDocument/2006/relationships/slideMaster" Target="../slideMasters/slideMaster8.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324.xml"/><Relationship Id="rId7" Type="http://schemas.openxmlformats.org/officeDocument/2006/relationships/slideMaster" Target="../slideMasters/slideMaster8.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 Id="rId5" Type="http://schemas.openxmlformats.org/officeDocument/2006/relationships/slideMaster" Target="../slideMasters/slideMaster8.xml"/><Relationship Id="rId4" Type="http://schemas.openxmlformats.org/officeDocument/2006/relationships/tags" Target="../tags/tag331.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334.xml"/><Relationship Id="rId7" Type="http://schemas.openxmlformats.org/officeDocument/2006/relationships/slideMaster" Target="../slideMasters/slideMaster8.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slideMaster" Target="../slideMasters/slideMaster8.xml"/><Relationship Id="rId5" Type="http://schemas.openxmlformats.org/officeDocument/2006/relationships/tags" Target="../tags/tag342.xml"/><Relationship Id="rId4" Type="http://schemas.openxmlformats.org/officeDocument/2006/relationships/tags" Target="../tags/tag34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slideMaster" Target="../slideMasters/slideMaster8.xml"/><Relationship Id="rId5" Type="http://schemas.openxmlformats.org/officeDocument/2006/relationships/tags" Target="../tags/tag347.xml"/><Relationship Id="rId4" Type="http://schemas.openxmlformats.org/officeDocument/2006/relationships/tags" Target="../tags/tag346.xml"/></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49.xml"/><Relationship Id="rId1" Type="http://schemas.openxmlformats.org/officeDocument/2006/relationships/tags" Target="../tags/tag348.xml"/><Relationship Id="rId4" Type="http://schemas.openxmlformats.org/officeDocument/2006/relationships/image" Target="../media/image3.w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tags" Target="../tags/tag350.xml"/><Relationship Id="rId5" Type="http://schemas.openxmlformats.org/officeDocument/2006/relationships/image" Target="../media/image4.wmf"/><Relationship Id="rId4"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 Id="rId5" Type="http://schemas.openxmlformats.org/officeDocument/2006/relationships/image" Target="../media/image4.wmf"/><Relationship Id="rId4"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Master" Target="../slideMasters/slideMaster8.xml"/><Relationship Id="rId1" Type="http://schemas.openxmlformats.org/officeDocument/2006/relationships/tags" Target="../tags/tag356.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57.xm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0.xml"/><Relationship Id="rId7" Type="http://schemas.openxmlformats.org/officeDocument/2006/relationships/image" Target="../media/image9.emf"/><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oleObject" Target="../embeddings/oleObject1.bin"/><Relationship Id="rId5" Type="http://schemas.openxmlformats.org/officeDocument/2006/relationships/slideMaster" Target="../slideMasters/slideMaster8.xml"/><Relationship Id="rId4" Type="http://schemas.openxmlformats.org/officeDocument/2006/relationships/tags" Target="../tags/tag36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3.wmf"/></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4.xml"/><Relationship Id="rId7" Type="http://schemas.openxmlformats.org/officeDocument/2006/relationships/image" Target="../media/image9.emf"/><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oleObject" Target="../embeddings/oleObject2.bin"/><Relationship Id="rId5" Type="http://schemas.openxmlformats.org/officeDocument/2006/relationships/slideMaster" Target="../slideMasters/slideMaster8.xml"/><Relationship Id="rId4" Type="http://schemas.openxmlformats.org/officeDocument/2006/relationships/tags" Target="../tags/tag365.xml"/></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368.xml"/><Relationship Id="rId7" Type="http://schemas.openxmlformats.org/officeDocument/2006/relationships/slideMaster" Target="../slideMasters/slideMaster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5" Type="http://schemas.openxmlformats.org/officeDocument/2006/relationships/tags" Target="../tags/tag370.xml"/><Relationship Id="rId4" Type="http://schemas.openxmlformats.org/officeDocument/2006/relationships/tags" Target="../tags/tag369.xml"/></Relationships>
</file>

<file path=ppt/slideLayouts/_rels/slideLayout172.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4"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 Id="rId5" Type="http://schemas.openxmlformats.org/officeDocument/2006/relationships/slideMaster" Target="../slideMasters/slideMaster9.xml"/><Relationship Id="rId4" Type="http://schemas.openxmlformats.org/officeDocument/2006/relationships/tags" Target="../tags/tag380.xml"/></Relationships>
</file>

<file path=ppt/slideLayouts/_rels/slideLayout174.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383.xml"/><Relationship Id="rId7" Type="http://schemas.openxmlformats.org/officeDocument/2006/relationships/tags" Target="../tags/tag387.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390.xml"/><Relationship Id="rId2" Type="http://schemas.openxmlformats.org/officeDocument/2006/relationships/tags" Target="../tags/tag389.xml"/><Relationship Id="rId1" Type="http://schemas.openxmlformats.org/officeDocument/2006/relationships/tags" Target="../tags/tag388.xml"/><Relationship Id="rId5" Type="http://schemas.openxmlformats.org/officeDocument/2006/relationships/slideMaster" Target="../slideMasters/slideMaster9.xml"/><Relationship Id="rId4" Type="http://schemas.openxmlformats.org/officeDocument/2006/relationships/tags" Target="../tags/tag391.xml"/></Relationships>
</file>

<file path=ppt/slideLayouts/_rels/slideLayout176.xml.rels><?xml version="1.0" encoding="UTF-8" standalone="yes"?>
<Relationships xmlns="http://schemas.openxmlformats.org/package/2006/relationships"><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tags" Target="../tags/tag392.xml"/><Relationship Id="rId5" Type="http://schemas.openxmlformats.org/officeDocument/2006/relationships/slideMaster" Target="../slideMasters/slideMaster9.xml"/><Relationship Id="rId4" Type="http://schemas.openxmlformats.org/officeDocument/2006/relationships/tags" Target="../tags/tag395.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Master" Target="../slideMasters/slideMaster9.xml"/><Relationship Id="rId5" Type="http://schemas.openxmlformats.org/officeDocument/2006/relationships/tags" Target="../tags/tag400.xml"/><Relationship Id="rId4" Type="http://schemas.openxmlformats.org/officeDocument/2006/relationships/tags" Target="../tags/tag399.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 Id="rId5" Type="http://schemas.openxmlformats.org/officeDocument/2006/relationships/slideMaster" Target="../slideMasters/slideMaster9.xml"/><Relationship Id="rId4" Type="http://schemas.openxmlformats.org/officeDocument/2006/relationships/tags" Target="../tags/tag40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75.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4"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tags" Target="../tags/tag408.xml"/><Relationship Id="rId5" Type="http://schemas.openxmlformats.org/officeDocument/2006/relationships/slideMaster" Target="../slideMasters/slideMaster9.xml"/><Relationship Id="rId4" Type="http://schemas.openxmlformats.org/officeDocument/2006/relationships/tags" Target="../tags/tag411.xml"/></Relationships>
</file>

<file path=ppt/slideLayouts/_rels/slideLayout182.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414.xml"/><Relationship Id="rId7" Type="http://schemas.openxmlformats.org/officeDocument/2006/relationships/tags" Target="../tags/tag418.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tags" Target="../tags/tag419.xml"/><Relationship Id="rId5" Type="http://schemas.openxmlformats.org/officeDocument/2006/relationships/slideMaster" Target="../slideMasters/slideMaster9.xml"/><Relationship Id="rId4" Type="http://schemas.openxmlformats.org/officeDocument/2006/relationships/tags" Target="../tags/tag422.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tags" Target="../tags/tag423.xml"/><Relationship Id="rId5" Type="http://schemas.openxmlformats.org/officeDocument/2006/relationships/slideMaster" Target="../slideMasters/slideMaster9.xml"/><Relationship Id="rId4" Type="http://schemas.openxmlformats.org/officeDocument/2006/relationships/tags" Target="../tags/tag426.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slideMaster" Target="../slideMasters/slideMaster9.xml"/><Relationship Id="rId5" Type="http://schemas.openxmlformats.org/officeDocument/2006/relationships/tags" Target="../tags/tag431.xml"/><Relationship Id="rId4" Type="http://schemas.openxmlformats.org/officeDocument/2006/relationships/tags" Target="../tags/tag430.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 Id="rId5" Type="http://schemas.openxmlformats.org/officeDocument/2006/relationships/slideMaster" Target="../slideMasters/slideMaster9.xml"/><Relationship Id="rId4" Type="http://schemas.openxmlformats.org/officeDocument/2006/relationships/tags" Target="../tags/tag43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 Id="rId4"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441.xml"/><Relationship Id="rId7" Type="http://schemas.openxmlformats.org/officeDocument/2006/relationships/tags" Target="../tags/tag445.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tags" Target="../tags/tag444.xml"/><Relationship Id="rId5" Type="http://schemas.openxmlformats.org/officeDocument/2006/relationships/tags" Target="../tags/tag443.xml"/><Relationship Id="rId4" Type="http://schemas.openxmlformats.org/officeDocument/2006/relationships/tags" Target="../tags/tag442.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46.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4.wmf"/><Relationship Id="rId4"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448.xml"/><Relationship Id="rId1" Type="http://schemas.openxmlformats.org/officeDocument/2006/relationships/tags" Target="../tags/tag447.xml"/><Relationship Id="rId4" Type="http://schemas.openxmlformats.org/officeDocument/2006/relationships/image" Target="../media/image3.wmf"/></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451.xml"/><Relationship Id="rId7" Type="http://schemas.openxmlformats.org/officeDocument/2006/relationships/slideMaster" Target="../slideMasters/slideMaster9.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tags" Target="../tags/tag454.xml"/><Relationship Id="rId5" Type="http://schemas.openxmlformats.org/officeDocument/2006/relationships/tags" Target="../tags/tag453.xml"/><Relationship Id="rId4" Type="http://schemas.openxmlformats.org/officeDocument/2006/relationships/tags" Target="../tags/tag452.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457.xml"/><Relationship Id="rId7" Type="http://schemas.openxmlformats.org/officeDocument/2006/relationships/image" Target="../media/image13.png"/><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slideMaster" Target="../slideMasters/slideMaster9.xml"/><Relationship Id="rId5" Type="http://schemas.openxmlformats.org/officeDocument/2006/relationships/tags" Target="../tags/tag459.xml"/><Relationship Id="rId4" Type="http://schemas.openxmlformats.org/officeDocument/2006/relationships/tags" Target="../tags/tag458.xml"/></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62.xml"/><Relationship Id="rId7" Type="http://schemas.openxmlformats.org/officeDocument/2006/relationships/slideMaster" Target="../slideMasters/slideMaster9.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tags" Target="../tags/tag465.xml"/><Relationship Id="rId5" Type="http://schemas.openxmlformats.org/officeDocument/2006/relationships/tags" Target="../tags/tag464.xml"/><Relationship Id="rId4" Type="http://schemas.openxmlformats.org/officeDocument/2006/relationships/tags" Target="../tags/tag463.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468.xml"/><Relationship Id="rId2" Type="http://schemas.openxmlformats.org/officeDocument/2006/relationships/tags" Target="../tags/tag467.xml"/><Relationship Id="rId1" Type="http://schemas.openxmlformats.org/officeDocument/2006/relationships/tags" Target="../tags/tag466.xml"/><Relationship Id="rId4"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471.xml"/><Relationship Id="rId2" Type="http://schemas.openxmlformats.org/officeDocument/2006/relationships/tags" Target="../tags/tag470.xml"/><Relationship Id="rId1" Type="http://schemas.openxmlformats.org/officeDocument/2006/relationships/tags" Target="../tags/tag469.xml"/><Relationship Id="rId4"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slideMaster" Target="../slideMasters/slideMaster9.xml"/><Relationship Id="rId5" Type="http://schemas.openxmlformats.org/officeDocument/2006/relationships/tags" Target="../tags/tag476.xml"/><Relationship Id="rId4" Type="http://schemas.openxmlformats.org/officeDocument/2006/relationships/tags" Target="../tags/tag475.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tags" Target="../tags/tag477.xml"/><Relationship Id="rId5" Type="http://schemas.openxmlformats.org/officeDocument/2006/relationships/slideMaster" Target="../slideMasters/slideMaster9.xml"/><Relationship Id="rId4" Type="http://schemas.openxmlformats.org/officeDocument/2006/relationships/tags" Target="../tags/tag480.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483.xml"/><Relationship Id="rId2" Type="http://schemas.openxmlformats.org/officeDocument/2006/relationships/tags" Target="../tags/tag482.xml"/><Relationship Id="rId1" Type="http://schemas.openxmlformats.org/officeDocument/2006/relationships/tags" Target="../tags/tag481.xml"/><Relationship Id="rId5" Type="http://schemas.openxmlformats.org/officeDocument/2006/relationships/slideMaster" Target="../slideMasters/slideMaster9.xml"/><Relationship Id="rId4" Type="http://schemas.openxmlformats.org/officeDocument/2006/relationships/tags" Target="../tags/tag484.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tags" Target="../tags/tag485.xml"/><Relationship Id="rId5" Type="http://schemas.openxmlformats.org/officeDocument/2006/relationships/slideMaster" Target="../slideMasters/slideMaster9.xml"/><Relationship Id="rId4" Type="http://schemas.openxmlformats.org/officeDocument/2006/relationships/tags" Target="../tags/tag48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image" Target="../media/image14.png"/></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493.xml"/><Relationship Id="rId2" Type="http://schemas.openxmlformats.org/officeDocument/2006/relationships/tags" Target="../tags/tag492.xml"/><Relationship Id="rId1" Type="http://schemas.openxmlformats.org/officeDocument/2006/relationships/tags" Target="../tags/tag491.xml"/><Relationship Id="rId4"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496.xml"/><Relationship Id="rId7" Type="http://schemas.openxmlformats.org/officeDocument/2006/relationships/tags" Target="../tags/tag500.xml"/><Relationship Id="rId2" Type="http://schemas.openxmlformats.org/officeDocument/2006/relationships/tags" Target="../tags/tag495.xml"/><Relationship Id="rId1" Type="http://schemas.openxmlformats.org/officeDocument/2006/relationships/tags" Target="../tags/tag494.xml"/><Relationship Id="rId6" Type="http://schemas.openxmlformats.org/officeDocument/2006/relationships/tags" Target="../tags/tag499.xml"/><Relationship Id="rId5" Type="http://schemas.openxmlformats.org/officeDocument/2006/relationships/tags" Target="../tags/tag498.xml"/><Relationship Id="rId4" Type="http://schemas.openxmlformats.org/officeDocument/2006/relationships/tags" Target="../tags/tag497.xml"/><Relationship Id="rId9" Type="http://schemas.openxmlformats.org/officeDocument/2006/relationships/image" Target="../media/image15.png"/></Relationships>
</file>

<file path=ppt/slideLayouts/_rels/slideLayout203.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503.xml"/><Relationship Id="rId7" Type="http://schemas.openxmlformats.org/officeDocument/2006/relationships/tags" Target="../tags/tag507.xml"/><Relationship Id="rId2" Type="http://schemas.openxmlformats.org/officeDocument/2006/relationships/tags" Target="../tags/tag502.xml"/><Relationship Id="rId1" Type="http://schemas.openxmlformats.org/officeDocument/2006/relationships/tags" Target="../tags/tag501.xml"/><Relationship Id="rId6" Type="http://schemas.openxmlformats.org/officeDocument/2006/relationships/tags" Target="../tags/tag506.xml"/><Relationship Id="rId5" Type="http://schemas.openxmlformats.org/officeDocument/2006/relationships/tags" Target="../tags/tag505.xml"/><Relationship Id="rId4" Type="http://schemas.openxmlformats.org/officeDocument/2006/relationships/tags" Target="../tags/tag504.xml"/><Relationship Id="rId9" Type="http://schemas.openxmlformats.org/officeDocument/2006/relationships/image" Target="../media/image16.png"/></Relationships>
</file>

<file path=ppt/slideLayouts/_rels/slideLayout204.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510.xml"/><Relationship Id="rId7" Type="http://schemas.openxmlformats.org/officeDocument/2006/relationships/tags" Target="../tags/tag514.xml"/><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tags" Target="../tags/tag513.xml"/><Relationship Id="rId5" Type="http://schemas.openxmlformats.org/officeDocument/2006/relationships/tags" Target="../tags/tag512.xml"/><Relationship Id="rId4" Type="http://schemas.openxmlformats.org/officeDocument/2006/relationships/tags" Target="../tags/tag511.xml"/><Relationship Id="rId9" Type="http://schemas.openxmlformats.org/officeDocument/2006/relationships/image" Target="../media/image17.png"/></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517.xml"/><Relationship Id="rId7" Type="http://schemas.openxmlformats.org/officeDocument/2006/relationships/slideMaster" Target="../slideMasters/slideMaster9.xml"/><Relationship Id="rId2" Type="http://schemas.openxmlformats.org/officeDocument/2006/relationships/tags" Target="../tags/tag516.xml"/><Relationship Id="rId1" Type="http://schemas.openxmlformats.org/officeDocument/2006/relationships/tags" Target="../tags/tag515.xml"/><Relationship Id="rId6" Type="http://schemas.openxmlformats.org/officeDocument/2006/relationships/tags" Target="../tags/tag520.xml"/><Relationship Id="rId5" Type="http://schemas.openxmlformats.org/officeDocument/2006/relationships/tags" Target="../tags/tag519.xml"/><Relationship Id="rId4" Type="http://schemas.openxmlformats.org/officeDocument/2006/relationships/tags" Target="../tags/tag518.xml"/></Relationships>
</file>

<file path=ppt/slideLayouts/_rels/slideLayout20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23.xml"/><Relationship Id="rId7" Type="http://schemas.openxmlformats.org/officeDocument/2006/relationships/slideMaster" Target="../slideMasters/slideMaster9.xml"/><Relationship Id="rId2" Type="http://schemas.openxmlformats.org/officeDocument/2006/relationships/tags" Target="../tags/tag522.xml"/><Relationship Id="rId1" Type="http://schemas.openxmlformats.org/officeDocument/2006/relationships/tags" Target="../tags/tag521.xml"/><Relationship Id="rId6" Type="http://schemas.openxmlformats.org/officeDocument/2006/relationships/tags" Target="../tags/tag526.xml"/><Relationship Id="rId5" Type="http://schemas.openxmlformats.org/officeDocument/2006/relationships/tags" Target="../tags/tag525.xml"/><Relationship Id="rId4" Type="http://schemas.openxmlformats.org/officeDocument/2006/relationships/tags" Target="../tags/tag524.xml"/></Relationships>
</file>

<file path=ppt/slideLayouts/_rels/slideLayout207.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529.xml"/><Relationship Id="rId7" Type="http://schemas.openxmlformats.org/officeDocument/2006/relationships/tags" Target="../tags/tag533.xml"/><Relationship Id="rId2" Type="http://schemas.openxmlformats.org/officeDocument/2006/relationships/tags" Target="../tags/tag528.xml"/><Relationship Id="rId1" Type="http://schemas.openxmlformats.org/officeDocument/2006/relationships/tags" Target="../tags/tag527.xml"/><Relationship Id="rId6" Type="http://schemas.openxmlformats.org/officeDocument/2006/relationships/tags" Target="../tags/tag532.xml"/><Relationship Id="rId5" Type="http://schemas.openxmlformats.org/officeDocument/2006/relationships/tags" Target="../tags/tag531.xml"/><Relationship Id="rId4" Type="http://schemas.openxmlformats.org/officeDocument/2006/relationships/tags" Target="../tags/tag530.xml"/><Relationship Id="rId9" Type="http://schemas.openxmlformats.org/officeDocument/2006/relationships/image" Target="../media/image19.png"/></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536.xml"/><Relationship Id="rId7" Type="http://schemas.openxmlformats.org/officeDocument/2006/relationships/slideMaster" Target="../slideMasters/slideMaster9.xml"/><Relationship Id="rId2" Type="http://schemas.openxmlformats.org/officeDocument/2006/relationships/tags" Target="../tags/tag535.xml"/><Relationship Id="rId1" Type="http://schemas.openxmlformats.org/officeDocument/2006/relationships/tags" Target="../tags/tag534.xml"/><Relationship Id="rId6" Type="http://schemas.openxmlformats.org/officeDocument/2006/relationships/tags" Target="../tags/tag539.xml"/><Relationship Id="rId5" Type="http://schemas.openxmlformats.org/officeDocument/2006/relationships/tags" Target="../tags/tag538.xml"/><Relationship Id="rId4" Type="http://schemas.openxmlformats.org/officeDocument/2006/relationships/tags" Target="../tags/tag537.xml"/></Relationships>
</file>

<file path=ppt/slideLayouts/_rels/slideLayout20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542.xml"/><Relationship Id="rId7" Type="http://schemas.openxmlformats.org/officeDocument/2006/relationships/slideMaster" Target="../slideMasters/slideMaster9.xml"/><Relationship Id="rId2" Type="http://schemas.openxmlformats.org/officeDocument/2006/relationships/tags" Target="../tags/tag541.xml"/><Relationship Id="rId1" Type="http://schemas.openxmlformats.org/officeDocument/2006/relationships/tags" Target="../tags/tag540.xml"/><Relationship Id="rId6" Type="http://schemas.openxmlformats.org/officeDocument/2006/relationships/tags" Target="../tags/tag545.xml"/><Relationship Id="rId5" Type="http://schemas.openxmlformats.org/officeDocument/2006/relationships/tags" Target="../tags/tag544.xml"/><Relationship Id="rId4" Type="http://schemas.openxmlformats.org/officeDocument/2006/relationships/tags" Target="../tags/tag54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4.wmf"/><Relationship Id="rId4"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tags" Target="../tags/tag546.xml"/><Relationship Id="rId4"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tags" Target="../tags/tag549.xml"/><Relationship Id="rId5" Type="http://schemas.openxmlformats.org/officeDocument/2006/relationships/slideMaster" Target="../slideMasters/slideMaster9.xml"/><Relationship Id="rId4" Type="http://schemas.openxmlformats.org/officeDocument/2006/relationships/tags" Target="../tags/tag552.xml"/></Relationships>
</file>

<file path=ppt/slideLayouts/_rels/slideLayout212.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555.xml"/><Relationship Id="rId7" Type="http://schemas.openxmlformats.org/officeDocument/2006/relationships/tags" Target="../tags/tag559.xml"/><Relationship Id="rId2" Type="http://schemas.openxmlformats.org/officeDocument/2006/relationships/tags" Target="../tags/tag554.xml"/><Relationship Id="rId1" Type="http://schemas.openxmlformats.org/officeDocument/2006/relationships/tags" Target="../tags/tag553.xml"/><Relationship Id="rId6" Type="http://schemas.openxmlformats.org/officeDocument/2006/relationships/tags" Target="../tags/tag558.xml"/><Relationship Id="rId5" Type="http://schemas.openxmlformats.org/officeDocument/2006/relationships/tags" Target="../tags/tag557.xml"/><Relationship Id="rId4" Type="http://schemas.openxmlformats.org/officeDocument/2006/relationships/tags" Target="../tags/tag556.xml"/></Relationships>
</file>

<file path=ppt/slideLayouts/_rels/slideLayout213.xml.rels><?xml version="1.0" encoding="UTF-8" standalone="yes"?>
<Relationships xmlns="http://schemas.openxmlformats.org/package/2006/relationships"><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tags" Target="../tags/tag560.xml"/><Relationship Id="rId5" Type="http://schemas.openxmlformats.org/officeDocument/2006/relationships/slideMaster" Target="../slideMasters/slideMaster9.xml"/><Relationship Id="rId4" Type="http://schemas.openxmlformats.org/officeDocument/2006/relationships/tags" Target="../tags/tag563.xml"/></Relationships>
</file>

<file path=ppt/slideLayouts/_rels/slideLayout214.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5" Type="http://schemas.openxmlformats.org/officeDocument/2006/relationships/slideMaster" Target="../slideMasters/slideMaster9.xml"/><Relationship Id="rId4" Type="http://schemas.openxmlformats.org/officeDocument/2006/relationships/tags" Target="../tags/tag567.xml"/></Relationships>
</file>

<file path=ppt/slideLayouts/_rels/slideLayout215.xml.rels><?xml version="1.0" encoding="UTF-8" standalone="yes"?>
<Relationships xmlns="http://schemas.openxmlformats.org/package/2006/relationships"><Relationship Id="rId3" Type="http://schemas.openxmlformats.org/officeDocument/2006/relationships/tags" Target="../tags/tag570.xml"/><Relationship Id="rId2" Type="http://schemas.openxmlformats.org/officeDocument/2006/relationships/tags" Target="../tags/tag569.xml"/><Relationship Id="rId1" Type="http://schemas.openxmlformats.org/officeDocument/2006/relationships/tags" Target="../tags/tag568.xml"/><Relationship Id="rId6" Type="http://schemas.openxmlformats.org/officeDocument/2006/relationships/slideMaster" Target="../slideMasters/slideMaster9.xml"/><Relationship Id="rId5" Type="http://schemas.openxmlformats.org/officeDocument/2006/relationships/tags" Target="../tags/tag572.xml"/><Relationship Id="rId4" Type="http://schemas.openxmlformats.org/officeDocument/2006/relationships/tags" Target="../tags/tag571.xml"/></Relationships>
</file>

<file path=ppt/slideLayouts/_rels/slideLayout216.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5" Type="http://schemas.openxmlformats.org/officeDocument/2006/relationships/slideMaster" Target="../slideMasters/slideMaster9.xml"/><Relationship Id="rId4" Type="http://schemas.openxmlformats.org/officeDocument/2006/relationships/tags" Target="../tags/tag576.xml"/></Relationships>
</file>

<file path=ppt/slideLayouts/_rels/slideLayout217.xml.rels><?xml version="1.0" encoding="UTF-8" standalone="yes"?>
<Relationships xmlns="http://schemas.openxmlformats.org/package/2006/relationships"><Relationship Id="rId3" Type="http://schemas.openxmlformats.org/officeDocument/2006/relationships/tags" Target="../tags/tag579.xml"/><Relationship Id="rId2" Type="http://schemas.openxmlformats.org/officeDocument/2006/relationships/tags" Target="../tags/tag578.xml"/><Relationship Id="rId1" Type="http://schemas.openxmlformats.org/officeDocument/2006/relationships/tags" Target="../tags/tag577.xml"/><Relationship Id="rId4"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582.xml"/><Relationship Id="rId7" Type="http://schemas.openxmlformats.org/officeDocument/2006/relationships/tags" Target="../tags/tag586.xml"/><Relationship Id="rId2" Type="http://schemas.openxmlformats.org/officeDocument/2006/relationships/tags" Target="../tags/tag581.xml"/><Relationship Id="rId1" Type="http://schemas.openxmlformats.org/officeDocument/2006/relationships/tags" Target="../tags/tag580.xml"/><Relationship Id="rId6" Type="http://schemas.openxmlformats.org/officeDocument/2006/relationships/tags" Target="../tags/tag585.xml"/><Relationship Id="rId5" Type="http://schemas.openxmlformats.org/officeDocument/2006/relationships/tags" Target="../tags/tag584.xml"/><Relationship Id="rId4" Type="http://schemas.openxmlformats.org/officeDocument/2006/relationships/tags" Target="../tags/tag583.xml"/></Relationships>
</file>

<file path=ppt/slideLayouts/_rels/slideLayout21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589.xml"/><Relationship Id="rId7" Type="http://schemas.openxmlformats.org/officeDocument/2006/relationships/slideMaster" Target="../slideMasters/slideMaster9.xml"/><Relationship Id="rId12" Type="http://schemas.openxmlformats.org/officeDocument/2006/relationships/image" Target="../media/image21.png"/><Relationship Id="rId2" Type="http://schemas.openxmlformats.org/officeDocument/2006/relationships/tags" Target="../tags/tag588.xml"/><Relationship Id="rId1" Type="http://schemas.openxmlformats.org/officeDocument/2006/relationships/tags" Target="../tags/tag587.xml"/><Relationship Id="rId6" Type="http://schemas.openxmlformats.org/officeDocument/2006/relationships/tags" Target="../tags/tag592.xml"/><Relationship Id="rId11" Type="http://schemas.openxmlformats.org/officeDocument/2006/relationships/oleObject" Target="../embeddings/oleObject5.bin"/><Relationship Id="rId5" Type="http://schemas.openxmlformats.org/officeDocument/2006/relationships/tags" Target="../tags/tag591.xml"/><Relationship Id="rId10" Type="http://schemas.openxmlformats.org/officeDocument/2006/relationships/oleObject" Target="../embeddings/oleObject4.bin"/><Relationship Id="rId4" Type="http://schemas.openxmlformats.org/officeDocument/2006/relationships/tags" Target="../tags/tag590.xml"/><Relationship Id="rId9"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94.xml"/><Relationship Id="rId1" Type="http://schemas.openxmlformats.org/officeDocument/2006/relationships/tags" Target="../tags/tag593.xml"/><Relationship Id="rId4" Type="http://schemas.openxmlformats.org/officeDocument/2006/relationships/image" Target="../media/image1.jpe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3" Type="http://schemas.openxmlformats.org/officeDocument/2006/relationships/tags" Target="../tags/tag597.xml"/><Relationship Id="rId2" Type="http://schemas.openxmlformats.org/officeDocument/2006/relationships/tags" Target="../tags/tag596.xml"/><Relationship Id="rId1" Type="http://schemas.openxmlformats.org/officeDocument/2006/relationships/tags" Target="../tags/tag595.xml"/><Relationship Id="rId5" Type="http://schemas.openxmlformats.org/officeDocument/2006/relationships/slideMaster" Target="../slideMasters/slideMaster9.xml"/><Relationship Id="rId4" Type="http://schemas.openxmlformats.org/officeDocument/2006/relationships/tags" Target="../tags/tag598.xml"/></Relationships>
</file>

<file path=ppt/slideLayouts/_rels/slideLayout223.xml.rels><?xml version="1.0" encoding="UTF-8" standalone="yes"?>
<Relationships xmlns="http://schemas.openxmlformats.org/package/2006/relationships"><Relationship Id="rId3" Type="http://schemas.openxmlformats.org/officeDocument/2006/relationships/tags" Target="../tags/tag601.xml"/><Relationship Id="rId7" Type="http://schemas.openxmlformats.org/officeDocument/2006/relationships/slideMaster" Target="../slideMasters/slideMaster9.xml"/><Relationship Id="rId2" Type="http://schemas.openxmlformats.org/officeDocument/2006/relationships/tags" Target="../tags/tag600.xml"/><Relationship Id="rId1" Type="http://schemas.openxmlformats.org/officeDocument/2006/relationships/tags" Target="../tags/tag599.xml"/><Relationship Id="rId6" Type="http://schemas.openxmlformats.org/officeDocument/2006/relationships/tags" Target="../tags/tag604.xml"/><Relationship Id="rId5" Type="http://schemas.openxmlformats.org/officeDocument/2006/relationships/tags" Target="../tags/tag603.xml"/><Relationship Id="rId4" Type="http://schemas.openxmlformats.org/officeDocument/2006/relationships/tags" Target="../tags/tag602.xml"/></Relationships>
</file>

<file path=ppt/slideLayouts/_rels/slideLayout224.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4"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3" Type="http://schemas.openxmlformats.org/officeDocument/2006/relationships/tags" Target="../tags/tag610.xml"/><Relationship Id="rId2" Type="http://schemas.openxmlformats.org/officeDocument/2006/relationships/tags" Target="../tags/tag609.xml"/><Relationship Id="rId1" Type="http://schemas.openxmlformats.org/officeDocument/2006/relationships/tags" Target="../tags/tag608.xml"/><Relationship Id="rId5" Type="http://schemas.openxmlformats.org/officeDocument/2006/relationships/slideMaster" Target="../slideMasters/slideMaster9.xml"/><Relationship Id="rId4" Type="http://schemas.openxmlformats.org/officeDocument/2006/relationships/tags" Target="../tags/tag611.xml"/></Relationships>
</file>

<file path=ppt/slideLayouts/_rels/slideLayout226.xml.rels><?xml version="1.0" encoding="UTF-8" standalone="yes"?>
<Relationships xmlns="http://schemas.openxmlformats.org/package/2006/relationships"><Relationship Id="rId3" Type="http://schemas.openxmlformats.org/officeDocument/2006/relationships/tags" Target="../tags/tag614.xml"/><Relationship Id="rId2" Type="http://schemas.openxmlformats.org/officeDocument/2006/relationships/tags" Target="../tags/tag613.xml"/><Relationship Id="rId1" Type="http://schemas.openxmlformats.org/officeDocument/2006/relationships/tags" Target="../tags/tag612.xml"/><Relationship Id="rId6" Type="http://schemas.openxmlformats.org/officeDocument/2006/relationships/slideMaster" Target="../slideMasters/slideMaster9.xml"/><Relationship Id="rId5" Type="http://schemas.openxmlformats.org/officeDocument/2006/relationships/tags" Target="../tags/tag616.xml"/><Relationship Id="rId4" Type="http://schemas.openxmlformats.org/officeDocument/2006/relationships/tags" Target="../tags/tag615.xml"/></Relationships>
</file>

<file path=ppt/slideLayouts/_rels/slideLayout227.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3" Type="http://schemas.openxmlformats.org/officeDocument/2006/relationships/tags" Target="../tags/tag622.xml"/><Relationship Id="rId7" Type="http://schemas.openxmlformats.org/officeDocument/2006/relationships/image" Target="../media/image2.png"/><Relationship Id="rId2" Type="http://schemas.openxmlformats.org/officeDocument/2006/relationships/tags" Target="../tags/tag621.xml"/><Relationship Id="rId1" Type="http://schemas.openxmlformats.org/officeDocument/2006/relationships/tags" Target="../tags/tag620.xml"/><Relationship Id="rId6" Type="http://schemas.openxmlformats.org/officeDocument/2006/relationships/image" Target="../media/image5.jpeg"/><Relationship Id="rId5" Type="http://schemas.openxmlformats.org/officeDocument/2006/relationships/slideMaster" Target="../slideMasters/slideMaster9.xml"/><Relationship Id="rId4" Type="http://schemas.openxmlformats.org/officeDocument/2006/relationships/tags" Target="../tags/tag6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Master" Target="../slideMasters/slideMaster1.xml"/><Relationship Id="rId1" Type="http://schemas.openxmlformats.org/officeDocument/2006/relationships/tags" Target="../tags/tag82.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626.xml"/><Relationship Id="rId1" Type="http://schemas.openxmlformats.org/officeDocument/2006/relationships/tags" Target="../tags/tag625.xml"/><Relationship Id="rId4" Type="http://schemas.openxmlformats.org/officeDocument/2006/relationships/image" Target="../media/image1.jpeg"/></Relationships>
</file>

<file path=ppt/slideLayouts/_rels/slideLayout231.xml.rels><?xml version="1.0" encoding="UTF-8" standalone="yes"?>
<Relationships xmlns="http://schemas.openxmlformats.org/package/2006/relationships"><Relationship Id="rId3" Type="http://schemas.openxmlformats.org/officeDocument/2006/relationships/tags" Target="../tags/tag630.xml"/><Relationship Id="rId2" Type="http://schemas.openxmlformats.org/officeDocument/2006/relationships/tags" Target="../tags/tag629.xml"/><Relationship Id="rId1" Type="http://schemas.openxmlformats.org/officeDocument/2006/relationships/tags" Target="../tags/tag628.xml"/><Relationship Id="rId4"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1.xml"/><Relationship Id="rId1" Type="http://schemas.openxmlformats.org/officeDocument/2006/relationships/tags" Target="../tags/tag631.xml"/></Relationships>
</file>

<file path=ppt/slideLayouts/_rels/slideLayout233.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5" Type="http://schemas.openxmlformats.org/officeDocument/2006/relationships/image" Target="../media/image23.png"/><Relationship Id="rId4"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637.xml"/><Relationship Id="rId7" Type="http://schemas.openxmlformats.org/officeDocument/2006/relationships/slideMaster" Target="../slideMasters/slideMaster11.xml"/><Relationship Id="rId2" Type="http://schemas.openxmlformats.org/officeDocument/2006/relationships/tags" Target="../tags/tag636.xml"/><Relationship Id="rId1" Type="http://schemas.openxmlformats.org/officeDocument/2006/relationships/tags" Target="../tags/tag635.xml"/><Relationship Id="rId6" Type="http://schemas.openxmlformats.org/officeDocument/2006/relationships/tags" Target="../tags/tag640.xml"/><Relationship Id="rId5" Type="http://schemas.openxmlformats.org/officeDocument/2006/relationships/tags" Target="../tags/tag639.xml"/><Relationship Id="rId4" Type="http://schemas.openxmlformats.org/officeDocument/2006/relationships/tags" Target="../tags/tag638.xml"/></Relationships>
</file>

<file path=ppt/slideLayouts/_rels/slideLayout2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643.xml"/><Relationship Id="rId7" Type="http://schemas.openxmlformats.org/officeDocument/2006/relationships/slideMaster" Target="../slideMasters/slideMaster11.xml"/><Relationship Id="rId2" Type="http://schemas.openxmlformats.org/officeDocument/2006/relationships/tags" Target="../tags/tag642.xml"/><Relationship Id="rId1" Type="http://schemas.openxmlformats.org/officeDocument/2006/relationships/tags" Target="../tags/tag641.xml"/><Relationship Id="rId6" Type="http://schemas.openxmlformats.org/officeDocument/2006/relationships/tags" Target="../tags/tag646.xml"/><Relationship Id="rId5" Type="http://schemas.openxmlformats.org/officeDocument/2006/relationships/tags" Target="../tags/tag645.xml"/><Relationship Id="rId4" Type="http://schemas.openxmlformats.org/officeDocument/2006/relationships/tags" Target="../tags/tag644.xml"/></Relationships>
</file>

<file path=ppt/slideLayouts/_rels/slideLayout236.xml.rels><?xml version="1.0" encoding="UTF-8" standalone="yes"?>
<Relationships xmlns="http://schemas.openxmlformats.org/package/2006/relationships"><Relationship Id="rId8" Type="http://schemas.openxmlformats.org/officeDocument/2006/relationships/tags" Target="../tags/tag654.xml"/><Relationship Id="rId13" Type="http://schemas.openxmlformats.org/officeDocument/2006/relationships/image" Target="../media/image25.png"/><Relationship Id="rId3" Type="http://schemas.openxmlformats.org/officeDocument/2006/relationships/tags" Target="../tags/tag649.xml"/><Relationship Id="rId7" Type="http://schemas.openxmlformats.org/officeDocument/2006/relationships/tags" Target="../tags/tag653.xml"/><Relationship Id="rId12" Type="http://schemas.openxmlformats.org/officeDocument/2006/relationships/slideMaster" Target="../slideMasters/slideMaster11.xml"/><Relationship Id="rId2" Type="http://schemas.openxmlformats.org/officeDocument/2006/relationships/tags" Target="../tags/tag648.xml"/><Relationship Id="rId1" Type="http://schemas.openxmlformats.org/officeDocument/2006/relationships/tags" Target="../tags/tag647.xml"/><Relationship Id="rId6" Type="http://schemas.openxmlformats.org/officeDocument/2006/relationships/tags" Target="../tags/tag652.xml"/><Relationship Id="rId11" Type="http://schemas.openxmlformats.org/officeDocument/2006/relationships/tags" Target="../tags/tag657.xml"/><Relationship Id="rId5" Type="http://schemas.openxmlformats.org/officeDocument/2006/relationships/tags" Target="../tags/tag651.xml"/><Relationship Id="rId10" Type="http://schemas.openxmlformats.org/officeDocument/2006/relationships/tags" Target="../tags/tag656.xml"/><Relationship Id="rId4" Type="http://schemas.openxmlformats.org/officeDocument/2006/relationships/tags" Target="../tags/tag650.xml"/><Relationship Id="rId9" Type="http://schemas.openxmlformats.org/officeDocument/2006/relationships/tags" Target="../tags/tag655.xml"/><Relationship Id="rId14" Type="http://schemas.openxmlformats.org/officeDocument/2006/relationships/image" Target="../media/image26.png"/></Relationships>
</file>

<file path=ppt/slideLayouts/_rels/slideLayout237.xml.rels><?xml version="1.0" encoding="UTF-8" standalone="yes"?>
<Relationships xmlns="http://schemas.openxmlformats.org/package/2006/relationships"><Relationship Id="rId3" Type="http://schemas.openxmlformats.org/officeDocument/2006/relationships/tags" Target="../tags/tag660.xml"/><Relationship Id="rId7" Type="http://schemas.openxmlformats.org/officeDocument/2006/relationships/image" Target="../media/image24.png"/><Relationship Id="rId2" Type="http://schemas.openxmlformats.org/officeDocument/2006/relationships/tags" Target="../tags/tag659.xml"/><Relationship Id="rId1" Type="http://schemas.openxmlformats.org/officeDocument/2006/relationships/tags" Target="../tags/tag658.xml"/><Relationship Id="rId6" Type="http://schemas.openxmlformats.org/officeDocument/2006/relationships/slideMaster" Target="../slideMasters/slideMaster11.xml"/><Relationship Id="rId5" Type="http://schemas.openxmlformats.org/officeDocument/2006/relationships/tags" Target="../tags/tag662.xml"/><Relationship Id="rId4" Type="http://schemas.openxmlformats.org/officeDocument/2006/relationships/tags" Target="../tags/tag661.xml"/></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665.xml"/><Relationship Id="rId7" Type="http://schemas.openxmlformats.org/officeDocument/2006/relationships/slideMaster" Target="../slideMasters/slideMaster11.xml"/><Relationship Id="rId2" Type="http://schemas.openxmlformats.org/officeDocument/2006/relationships/tags" Target="../tags/tag664.xml"/><Relationship Id="rId1" Type="http://schemas.openxmlformats.org/officeDocument/2006/relationships/tags" Target="../tags/tag663.xml"/><Relationship Id="rId6" Type="http://schemas.openxmlformats.org/officeDocument/2006/relationships/tags" Target="../tags/tag668.xml"/><Relationship Id="rId5" Type="http://schemas.openxmlformats.org/officeDocument/2006/relationships/tags" Target="../tags/tag667.xml"/><Relationship Id="rId4" Type="http://schemas.openxmlformats.org/officeDocument/2006/relationships/tags" Target="../tags/tag666.xml"/></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670.xml"/><Relationship Id="rId1" Type="http://schemas.openxmlformats.org/officeDocument/2006/relationships/tags" Target="../tags/tag66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3.xml"/></Relationships>
</file>

<file path=ppt/slideLayouts/_rels/slideLayout240.xml.rels><?xml version="1.0" encoding="UTF-8" standalone="yes"?>
<Relationships xmlns="http://schemas.openxmlformats.org/package/2006/relationships"><Relationship Id="rId3" Type="http://schemas.openxmlformats.org/officeDocument/2006/relationships/tags" Target="../tags/tag673.xml"/><Relationship Id="rId2" Type="http://schemas.openxmlformats.org/officeDocument/2006/relationships/tags" Target="../tags/tag672.xml"/><Relationship Id="rId1" Type="http://schemas.openxmlformats.org/officeDocument/2006/relationships/tags" Target="../tags/tag671.xml"/><Relationship Id="rId4"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676.xml"/><Relationship Id="rId7" Type="http://schemas.openxmlformats.org/officeDocument/2006/relationships/slideMaster" Target="../slideMasters/slideMaster11.xml"/><Relationship Id="rId2" Type="http://schemas.openxmlformats.org/officeDocument/2006/relationships/tags" Target="../tags/tag675.xml"/><Relationship Id="rId1" Type="http://schemas.openxmlformats.org/officeDocument/2006/relationships/tags" Target="../tags/tag674.xml"/><Relationship Id="rId6" Type="http://schemas.openxmlformats.org/officeDocument/2006/relationships/tags" Target="../tags/tag679.xml"/><Relationship Id="rId5" Type="http://schemas.openxmlformats.org/officeDocument/2006/relationships/tags" Target="../tags/tag678.xml"/><Relationship Id="rId4" Type="http://schemas.openxmlformats.org/officeDocument/2006/relationships/tags" Target="../tags/tag67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684.xml"/><Relationship Id="rId1" Type="http://schemas.openxmlformats.org/officeDocument/2006/relationships/tags" Target="../tags/tag683.xml"/><Relationship Id="rId4" Type="http://schemas.openxmlformats.org/officeDocument/2006/relationships/image" Target="../media/image1.jpeg"/></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85.xml"/></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687.xml"/><Relationship Id="rId1" Type="http://schemas.openxmlformats.org/officeDocument/2006/relationships/tags" Target="../tags/tag686.xml"/><Relationship Id="rId4" Type="http://schemas.openxmlformats.org/officeDocument/2006/relationships/image" Target="../media/image2.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Master" Target="../slideMasters/slideMaster12.xml"/><Relationship Id="rId1" Type="http://schemas.openxmlformats.org/officeDocument/2006/relationships/tags" Target="../tags/tag688.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89.xml"/></Relationships>
</file>

<file path=ppt/slideLayouts/_rels/slideLayout253.xml.rels><?xml version="1.0" encoding="UTF-8" standalone="yes"?>
<Relationships xmlns="http://schemas.openxmlformats.org/package/2006/relationships"><Relationship Id="rId3" Type="http://schemas.openxmlformats.org/officeDocument/2006/relationships/tags" Target="../tags/tag692.xml"/><Relationship Id="rId2" Type="http://schemas.openxmlformats.org/officeDocument/2006/relationships/tags" Target="../tags/tag691.xml"/><Relationship Id="rId1" Type="http://schemas.openxmlformats.org/officeDocument/2006/relationships/tags" Target="../tags/tag690.xml"/><Relationship Id="rId4"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93.xml"/></Relationships>
</file>

<file path=ppt/slideLayouts/_rels/slideLayout255.xml.rels><?xml version="1.0" encoding="UTF-8" standalone="yes"?>
<Relationships xmlns="http://schemas.openxmlformats.org/package/2006/relationships"><Relationship Id="rId3" Type="http://schemas.openxmlformats.org/officeDocument/2006/relationships/tags" Target="../tags/tag696.xml"/><Relationship Id="rId2" Type="http://schemas.openxmlformats.org/officeDocument/2006/relationships/tags" Target="../tags/tag695.xml"/><Relationship Id="rId1" Type="http://schemas.openxmlformats.org/officeDocument/2006/relationships/tags" Target="../tags/tag694.xml"/><Relationship Id="rId4"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9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2.xml"/><Relationship Id="rId1" Type="http://schemas.openxmlformats.org/officeDocument/2006/relationships/tags" Target="../tags/tag698.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99.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00.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7.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01.xml"/></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703.xml"/><Relationship Id="rId1" Type="http://schemas.openxmlformats.org/officeDocument/2006/relationships/tags" Target="../tags/tag702.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706.xml"/><Relationship Id="rId2" Type="http://schemas.openxmlformats.org/officeDocument/2006/relationships/tags" Target="../tags/tag705.xml"/><Relationship Id="rId1" Type="http://schemas.openxmlformats.org/officeDocument/2006/relationships/tags" Target="../tags/tag704.xml"/><Relationship Id="rId6" Type="http://schemas.openxmlformats.org/officeDocument/2006/relationships/slideMaster" Target="../slideMasters/slideMaster12.xml"/><Relationship Id="rId5" Type="http://schemas.openxmlformats.org/officeDocument/2006/relationships/tags" Target="../tags/tag708.xml"/><Relationship Id="rId4" Type="http://schemas.openxmlformats.org/officeDocument/2006/relationships/tags" Target="../tags/tag707.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711.xml"/><Relationship Id="rId2" Type="http://schemas.openxmlformats.org/officeDocument/2006/relationships/tags" Target="../tags/tag710.xml"/><Relationship Id="rId1" Type="http://schemas.openxmlformats.org/officeDocument/2006/relationships/tags" Target="../tags/tag709.xml"/><Relationship Id="rId6" Type="http://schemas.openxmlformats.org/officeDocument/2006/relationships/slideMaster" Target="../slideMasters/slideMaster12.xml"/><Relationship Id="rId5" Type="http://schemas.openxmlformats.org/officeDocument/2006/relationships/tags" Target="../tags/tag713.xml"/><Relationship Id="rId4" Type="http://schemas.openxmlformats.org/officeDocument/2006/relationships/tags" Target="../tags/tag712.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716.xml"/><Relationship Id="rId2" Type="http://schemas.openxmlformats.org/officeDocument/2006/relationships/tags" Target="../tags/tag715.xml"/><Relationship Id="rId1" Type="http://schemas.openxmlformats.org/officeDocument/2006/relationships/tags" Target="../tags/tag714.xml"/><Relationship Id="rId4"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tags" Target="../tags/tag717.xml"/><Relationship Id="rId5" Type="http://schemas.openxmlformats.org/officeDocument/2006/relationships/slideMaster" Target="../slideMasters/slideMaster12.xml"/><Relationship Id="rId4" Type="http://schemas.openxmlformats.org/officeDocument/2006/relationships/tags" Target="../tags/tag720.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723.xml"/><Relationship Id="rId2" Type="http://schemas.openxmlformats.org/officeDocument/2006/relationships/tags" Target="../tags/tag722.xml"/><Relationship Id="rId1" Type="http://schemas.openxmlformats.org/officeDocument/2006/relationships/tags" Target="../tags/tag721.xml"/><Relationship Id="rId5" Type="http://schemas.openxmlformats.org/officeDocument/2006/relationships/slideMaster" Target="../slideMasters/slideMaster12.xml"/><Relationship Id="rId4" Type="http://schemas.openxmlformats.org/officeDocument/2006/relationships/tags" Target="../tags/tag724.xml"/></Relationships>
</file>

<file path=ppt/slideLayouts/_rels/slideLayout267.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727.xml"/><Relationship Id="rId7" Type="http://schemas.openxmlformats.org/officeDocument/2006/relationships/tags" Target="../tags/tag731.xml"/><Relationship Id="rId2" Type="http://schemas.openxmlformats.org/officeDocument/2006/relationships/tags" Target="../tags/tag726.xml"/><Relationship Id="rId1" Type="http://schemas.openxmlformats.org/officeDocument/2006/relationships/tags" Target="../tags/tag725.xml"/><Relationship Id="rId6" Type="http://schemas.openxmlformats.org/officeDocument/2006/relationships/tags" Target="../tags/tag730.xml"/><Relationship Id="rId5" Type="http://schemas.openxmlformats.org/officeDocument/2006/relationships/tags" Target="../tags/tag729.xml"/><Relationship Id="rId4" Type="http://schemas.openxmlformats.org/officeDocument/2006/relationships/tags" Target="../tags/tag728.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734.xml"/><Relationship Id="rId2" Type="http://schemas.openxmlformats.org/officeDocument/2006/relationships/tags" Target="../tags/tag733.xml"/><Relationship Id="rId1" Type="http://schemas.openxmlformats.org/officeDocument/2006/relationships/tags" Target="../tags/tag732.xml"/><Relationship Id="rId4"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3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36.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739.xml"/><Relationship Id="rId2" Type="http://schemas.openxmlformats.org/officeDocument/2006/relationships/tags" Target="../tags/tag738.xml"/><Relationship Id="rId1" Type="http://schemas.openxmlformats.org/officeDocument/2006/relationships/tags" Target="../tags/tag737.xml"/><Relationship Id="rId5" Type="http://schemas.openxmlformats.org/officeDocument/2006/relationships/image" Target="../media/image5.jpeg"/><Relationship Id="rId4"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3" Type="http://schemas.openxmlformats.org/officeDocument/2006/relationships/tags" Target="../tags/tag742.xml"/><Relationship Id="rId2" Type="http://schemas.openxmlformats.org/officeDocument/2006/relationships/tags" Target="../tags/tag741.xml"/><Relationship Id="rId1" Type="http://schemas.openxmlformats.org/officeDocument/2006/relationships/tags" Target="../tags/tag740.xml"/><Relationship Id="rId4"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744.xml"/><Relationship Id="rId1" Type="http://schemas.openxmlformats.org/officeDocument/2006/relationships/tags" Target="../tags/tag743.xml"/><Relationship Id="rId4" Type="http://schemas.openxmlformats.org/officeDocument/2006/relationships/image" Target="../media/image1.jpeg"/></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45.xml"/></Relationships>
</file>

<file path=ppt/slideLayouts/_rels/slideLayout275.xml.rels><?xml version="1.0" encoding="UTF-8" standalone="yes"?>
<Relationships xmlns="http://schemas.openxmlformats.org/package/2006/relationships"><Relationship Id="rId3" Type="http://schemas.openxmlformats.org/officeDocument/2006/relationships/tags" Target="../tags/tag748.xml"/><Relationship Id="rId2" Type="http://schemas.openxmlformats.org/officeDocument/2006/relationships/tags" Target="../tags/tag747.xml"/><Relationship Id="rId1" Type="http://schemas.openxmlformats.org/officeDocument/2006/relationships/tags" Target="../tags/tag746.xml"/><Relationship Id="rId5" Type="http://schemas.openxmlformats.org/officeDocument/2006/relationships/slideMaster" Target="../slideMasters/slideMaster12.xml"/><Relationship Id="rId4" Type="http://schemas.openxmlformats.org/officeDocument/2006/relationships/tags" Target="../tags/tag749.xml"/></Relationships>
</file>

<file path=ppt/slideLayouts/_rels/slideLayout276.xml.rels><?xml version="1.0" encoding="UTF-8" standalone="yes"?>
<Relationships xmlns="http://schemas.openxmlformats.org/package/2006/relationships"><Relationship Id="rId3" Type="http://schemas.openxmlformats.org/officeDocument/2006/relationships/tags" Target="../tags/tag752.xml"/><Relationship Id="rId2" Type="http://schemas.openxmlformats.org/officeDocument/2006/relationships/tags" Target="../tags/tag751.xml"/><Relationship Id="rId1" Type="http://schemas.openxmlformats.org/officeDocument/2006/relationships/tags" Target="../tags/tag750.xml"/><Relationship Id="rId5" Type="http://schemas.openxmlformats.org/officeDocument/2006/relationships/slideMaster" Target="../slideMasters/slideMaster12.xml"/><Relationship Id="rId4" Type="http://schemas.openxmlformats.org/officeDocument/2006/relationships/tags" Target="../tags/tag753.xml"/></Relationships>
</file>

<file path=ppt/slideLayouts/_rels/slideLayout277.xml.rels><?xml version="1.0" encoding="UTF-8" standalone="yes"?>
<Relationships xmlns="http://schemas.openxmlformats.org/package/2006/relationships"><Relationship Id="rId3" Type="http://schemas.openxmlformats.org/officeDocument/2006/relationships/tags" Target="../tags/tag756.xml"/><Relationship Id="rId2" Type="http://schemas.openxmlformats.org/officeDocument/2006/relationships/tags" Target="../tags/tag755.xml"/><Relationship Id="rId1" Type="http://schemas.openxmlformats.org/officeDocument/2006/relationships/tags" Target="../tags/tag754.xml"/><Relationship Id="rId5" Type="http://schemas.openxmlformats.org/officeDocument/2006/relationships/slideMaster" Target="../slideMasters/slideMaster12.xml"/><Relationship Id="rId4" Type="http://schemas.openxmlformats.org/officeDocument/2006/relationships/tags" Target="../tags/tag757.xml"/></Relationships>
</file>

<file path=ppt/slideLayouts/_rels/slideLayout278.xml.rels><?xml version="1.0" encoding="UTF-8" standalone="yes"?>
<Relationships xmlns="http://schemas.openxmlformats.org/package/2006/relationships"><Relationship Id="rId3" Type="http://schemas.openxmlformats.org/officeDocument/2006/relationships/tags" Target="../tags/tag760.xml"/><Relationship Id="rId2" Type="http://schemas.openxmlformats.org/officeDocument/2006/relationships/tags" Target="../tags/tag759.xml"/><Relationship Id="rId1" Type="http://schemas.openxmlformats.org/officeDocument/2006/relationships/tags" Target="../tags/tag758.xml"/><Relationship Id="rId6" Type="http://schemas.openxmlformats.org/officeDocument/2006/relationships/slideMaster" Target="../slideMasters/slideMaster12.xml"/><Relationship Id="rId5" Type="http://schemas.openxmlformats.org/officeDocument/2006/relationships/tags" Target="../tags/tag762.xml"/><Relationship Id="rId4" Type="http://schemas.openxmlformats.org/officeDocument/2006/relationships/tags" Target="../tags/tag761.xml"/></Relationships>
</file>

<file path=ppt/slideLayouts/_rels/slideLayout279.xml.rels><?xml version="1.0" encoding="UTF-8" standalone="yes"?>
<Relationships xmlns="http://schemas.openxmlformats.org/package/2006/relationships"><Relationship Id="rId3" Type="http://schemas.openxmlformats.org/officeDocument/2006/relationships/tags" Target="../tags/tag765.xml"/><Relationship Id="rId2" Type="http://schemas.openxmlformats.org/officeDocument/2006/relationships/tags" Target="../tags/tag764.xml"/><Relationship Id="rId1" Type="http://schemas.openxmlformats.org/officeDocument/2006/relationships/tags" Target="../tags/tag763.xml"/><Relationship Id="rId5" Type="http://schemas.openxmlformats.org/officeDocument/2006/relationships/slideMaster" Target="../slideMasters/slideMaster12.xml"/><Relationship Id="rId4" Type="http://schemas.openxmlformats.org/officeDocument/2006/relationships/tags" Target="../tags/tag766.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1.xml"/></Relationships>
</file>

<file path=ppt/slideLayouts/_rels/slideLayout280.xml.rels><?xml version="1.0" encoding="UTF-8" standalone="yes"?>
<Relationships xmlns="http://schemas.openxmlformats.org/package/2006/relationships"><Relationship Id="rId3" Type="http://schemas.openxmlformats.org/officeDocument/2006/relationships/tags" Target="../tags/tag769.xml"/><Relationship Id="rId2" Type="http://schemas.openxmlformats.org/officeDocument/2006/relationships/tags" Target="../tags/tag768.xml"/><Relationship Id="rId1" Type="http://schemas.openxmlformats.org/officeDocument/2006/relationships/tags" Target="../tags/tag767.xml"/><Relationship Id="rId6" Type="http://schemas.openxmlformats.org/officeDocument/2006/relationships/slideMaster" Target="../slideMasters/slideMaster12.xml"/><Relationship Id="rId5" Type="http://schemas.openxmlformats.org/officeDocument/2006/relationships/tags" Target="../tags/tag771.xml"/><Relationship Id="rId4" Type="http://schemas.openxmlformats.org/officeDocument/2006/relationships/tags" Target="../tags/tag770.xml"/></Relationships>
</file>

<file path=ppt/slideLayouts/_rels/slideLayout281.xml.rels><?xml version="1.0" encoding="UTF-8" standalone="yes"?>
<Relationships xmlns="http://schemas.openxmlformats.org/package/2006/relationships"><Relationship Id="rId3" Type="http://schemas.openxmlformats.org/officeDocument/2006/relationships/tags" Target="../tags/tag774.xml"/><Relationship Id="rId2" Type="http://schemas.openxmlformats.org/officeDocument/2006/relationships/tags" Target="../tags/tag773.xml"/><Relationship Id="rId1" Type="http://schemas.openxmlformats.org/officeDocument/2006/relationships/tags" Target="../tags/tag772.xml"/><Relationship Id="rId6" Type="http://schemas.openxmlformats.org/officeDocument/2006/relationships/slideMaster" Target="../slideMasters/slideMaster12.xml"/><Relationship Id="rId5" Type="http://schemas.openxmlformats.org/officeDocument/2006/relationships/tags" Target="../tags/tag776.xml"/><Relationship Id="rId4" Type="http://schemas.openxmlformats.org/officeDocument/2006/relationships/tags" Target="../tags/tag775.xml"/></Relationships>
</file>

<file path=ppt/slideLayouts/_rels/slideLayout282.xml.rels><?xml version="1.0" encoding="UTF-8" standalone="yes"?>
<Relationships xmlns="http://schemas.openxmlformats.org/package/2006/relationships"><Relationship Id="rId3" Type="http://schemas.openxmlformats.org/officeDocument/2006/relationships/tags" Target="../tags/tag779.xml"/><Relationship Id="rId7" Type="http://schemas.openxmlformats.org/officeDocument/2006/relationships/slideMaster" Target="../slideMasters/slideMaster12.xml"/><Relationship Id="rId2" Type="http://schemas.openxmlformats.org/officeDocument/2006/relationships/tags" Target="../tags/tag778.xml"/><Relationship Id="rId1" Type="http://schemas.openxmlformats.org/officeDocument/2006/relationships/tags" Target="../tags/tag777.xml"/><Relationship Id="rId6" Type="http://schemas.openxmlformats.org/officeDocument/2006/relationships/tags" Target="../tags/tag782.xml"/><Relationship Id="rId5" Type="http://schemas.openxmlformats.org/officeDocument/2006/relationships/tags" Target="../tags/tag781.xml"/><Relationship Id="rId4" Type="http://schemas.openxmlformats.org/officeDocument/2006/relationships/tags" Target="../tags/tag780.xml"/></Relationships>
</file>

<file path=ppt/slideLayouts/_rels/slideLayout283.xml.rels><?xml version="1.0" encoding="UTF-8" standalone="yes"?>
<Relationships xmlns="http://schemas.openxmlformats.org/package/2006/relationships"><Relationship Id="rId3" Type="http://schemas.openxmlformats.org/officeDocument/2006/relationships/tags" Target="../tags/tag785.xml"/><Relationship Id="rId7" Type="http://schemas.openxmlformats.org/officeDocument/2006/relationships/slideMaster" Target="../slideMasters/slideMaster12.xml"/><Relationship Id="rId2" Type="http://schemas.openxmlformats.org/officeDocument/2006/relationships/tags" Target="../tags/tag784.xml"/><Relationship Id="rId1" Type="http://schemas.openxmlformats.org/officeDocument/2006/relationships/tags" Target="../tags/tag783.xml"/><Relationship Id="rId6" Type="http://schemas.openxmlformats.org/officeDocument/2006/relationships/tags" Target="../tags/tag788.xml"/><Relationship Id="rId5" Type="http://schemas.openxmlformats.org/officeDocument/2006/relationships/tags" Target="../tags/tag787.xml"/><Relationship Id="rId4" Type="http://schemas.openxmlformats.org/officeDocument/2006/relationships/tags" Target="../tags/tag786.xml"/></Relationships>
</file>

<file path=ppt/slideLayouts/_rels/slideLayout284.xml.rels><?xml version="1.0" encoding="UTF-8" standalone="yes"?>
<Relationships xmlns="http://schemas.openxmlformats.org/package/2006/relationships"><Relationship Id="rId3" Type="http://schemas.openxmlformats.org/officeDocument/2006/relationships/tags" Target="../tags/tag791.xml"/><Relationship Id="rId2" Type="http://schemas.openxmlformats.org/officeDocument/2006/relationships/tags" Target="../tags/tag790.xml"/><Relationship Id="rId1" Type="http://schemas.openxmlformats.org/officeDocument/2006/relationships/tags" Target="../tags/tag789.xml"/><Relationship Id="rId5" Type="http://schemas.openxmlformats.org/officeDocument/2006/relationships/slideMaster" Target="../slideMasters/slideMaster12.xml"/><Relationship Id="rId4" Type="http://schemas.openxmlformats.org/officeDocument/2006/relationships/tags" Target="../tags/tag792.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795.xml"/><Relationship Id="rId7" Type="http://schemas.openxmlformats.org/officeDocument/2006/relationships/slideMaster" Target="../slideMasters/slideMaster12.xml"/><Relationship Id="rId2" Type="http://schemas.openxmlformats.org/officeDocument/2006/relationships/tags" Target="../tags/tag794.xml"/><Relationship Id="rId1" Type="http://schemas.openxmlformats.org/officeDocument/2006/relationships/tags" Target="../tags/tag793.xml"/><Relationship Id="rId6" Type="http://schemas.openxmlformats.org/officeDocument/2006/relationships/tags" Target="../tags/tag798.xml"/><Relationship Id="rId5" Type="http://schemas.openxmlformats.org/officeDocument/2006/relationships/tags" Target="../tags/tag797.xml"/><Relationship Id="rId4" Type="http://schemas.openxmlformats.org/officeDocument/2006/relationships/tags" Target="../tags/tag79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801.xml"/><Relationship Id="rId2" Type="http://schemas.openxmlformats.org/officeDocument/2006/relationships/tags" Target="../tags/tag800.xml"/><Relationship Id="rId1" Type="http://schemas.openxmlformats.org/officeDocument/2006/relationships/tags" Target="../tags/tag799.xml"/><Relationship Id="rId6" Type="http://schemas.openxmlformats.org/officeDocument/2006/relationships/slideMaster" Target="../slideMasters/slideMaster12.xml"/><Relationship Id="rId5" Type="http://schemas.openxmlformats.org/officeDocument/2006/relationships/tags" Target="../tags/tag803.xml"/><Relationship Id="rId4" Type="http://schemas.openxmlformats.org/officeDocument/2006/relationships/tags" Target="../tags/tag802.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806.xml"/><Relationship Id="rId2" Type="http://schemas.openxmlformats.org/officeDocument/2006/relationships/tags" Target="../tags/tag805.xml"/><Relationship Id="rId1" Type="http://schemas.openxmlformats.org/officeDocument/2006/relationships/tags" Target="../tags/tag804.xml"/><Relationship Id="rId6" Type="http://schemas.openxmlformats.org/officeDocument/2006/relationships/slideMaster" Target="../slideMasters/slideMaster12.xml"/><Relationship Id="rId5" Type="http://schemas.openxmlformats.org/officeDocument/2006/relationships/tags" Target="../tags/tag808.xml"/><Relationship Id="rId4" Type="http://schemas.openxmlformats.org/officeDocument/2006/relationships/tags" Target="../tags/tag807.xml"/></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10.xml"/><Relationship Id="rId1" Type="http://schemas.openxmlformats.org/officeDocument/2006/relationships/tags" Target="../tags/tag809.xml"/><Relationship Id="rId4" Type="http://schemas.openxmlformats.org/officeDocument/2006/relationships/image" Target="../media/image3.wmf"/></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813.xml"/><Relationship Id="rId2" Type="http://schemas.openxmlformats.org/officeDocument/2006/relationships/tags" Target="../tags/tag812.xml"/><Relationship Id="rId1" Type="http://schemas.openxmlformats.org/officeDocument/2006/relationships/tags" Target="../tags/tag811.xml"/><Relationship Id="rId5" Type="http://schemas.openxmlformats.org/officeDocument/2006/relationships/image" Target="../media/image4.wmf"/><Relationship Id="rId4"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816.xml"/><Relationship Id="rId2" Type="http://schemas.openxmlformats.org/officeDocument/2006/relationships/tags" Target="../tags/tag815.xml"/><Relationship Id="rId1" Type="http://schemas.openxmlformats.org/officeDocument/2006/relationships/tags" Target="../tags/tag814.xml"/><Relationship Id="rId5" Type="http://schemas.openxmlformats.org/officeDocument/2006/relationships/image" Target="../media/image4.wmf"/><Relationship Id="rId4"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Master" Target="../slideMasters/slideMaster12.xml"/><Relationship Id="rId1" Type="http://schemas.openxmlformats.org/officeDocument/2006/relationships/tags" Target="../tags/tag817.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818.xml"/></Relationships>
</file>

<file path=ppt/slideLayouts/_rels/slideLayout29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21.xml"/><Relationship Id="rId7" Type="http://schemas.openxmlformats.org/officeDocument/2006/relationships/image" Target="../media/image9.emf"/><Relationship Id="rId2" Type="http://schemas.openxmlformats.org/officeDocument/2006/relationships/tags" Target="../tags/tag820.xml"/><Relationship Id="rId1" Type="http://schemas.openxmlformats.org/officeDocument/2006/relationships/tags" Target="../tags/tag819.xml"/><Relationship Id="rId6" Type="http://schemas.openxmlformats.org/officeDocument/2006/relationships/oleObject" Target="../embeddings/oleObject6.bin"/><Relationship Id="rId5" Type="http://schemas.openxmlformats.org/officeDocument/2006/relationships/slideMaster" Target="../slideMasters/slideMaster12.xml"/><Relationship Id="rId4" Type="http://schemas.openxmlformats.org/officeDocument/2006/relationships/tags" Target="../tags/tag822.xml"/></Relationships>
</file>

<file path=ppt/slideLayouts/_rels/slideLayout29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25.xml"/><Relationship Id="rId7" Type="http://schemas.openxmlformats.org/officeDocument/2006/relationships/image" Target="../media/image9.emf"/><Relationship Id="rId2" Type="http://schemas.openxmlformats.org/officeDocument/2006/relationships/tags" Target="../tags/tag824.xml"/><Relationship Id="rId1" Type="http://schemas.openxmlformats.org/officeDocument/2006/relationships/tags" Target="../tags/tag823.xml"/><Relationship Id="rId6" Type="http://schemas.openxmlformats.org/officeDocument/2006/relationships/oleObject" Target="../embeddings/oleObject7.bin"/><Relationship Id="rId5" Type="http://schemas.openxmlformats.org/officeDocument/2006/relationships/slideMaster" Target="../slideMasters/slideMaster12.xml"/><Relationship Id="rId4" Type="http://schemas.openxmlformats.org/officeDocument/2006/relationships/tags" Target="../tags/tag826.xml"/></Relationships>
</file>

<file path=ppt/slideLayouts/_rels/slideLayout29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829.xml"/><Relationship Id="rId7" Type="http://schemas.openxmlformats.org/officeDocument/2006/relationships/slideMaster" Target="../slideMasters/slideMaster12.xml"/><Relationship Id="rId2" Type="http://schemas.openxmlformats.org/officeDocument/2006/relationships/tags" Target="../tags/tag828.xml"/><Relationship Id="rId1" Type="http://schemas.openxmlformats.org/officeDocument/2006/relationships/tags" Target="../tags/tag827.xml"/><Relationship Id="rId6" Type="http://schemas.openxmlformats.org/officeDocument/2006/relationships/tags" Target="../tags/tag832.xml"/><Relationship Id="rId5" Type="http://schemas.openxmlformats.org/officeDocument/2006/relationships/tags" Target="../tags/tag831.xml"/><Relationship Id="rId4" Type="http://schemas.openxmlformats.org/officeDocument/2006/relationships/tags" Target="../tags/tag830.xml"/></Relationships>
</file>

<file path=ppt/slideLayouts/_rels/slideLayout299.xml.rels><?xml version="1.0" encoding="UTF-8" standalone="yes"?>
<Relationships xmlns="http://schemas.openxmlformats.org/package/2006/relationships"><Relationship Id="rId3" Type="http://schemas.openxmlformats.org/officeDocument/2006/relationships/tags" Target="../tags/tag836.xml"/><Relationship Id="rId2" Type="http://schemas.openxmlformats.org/officeDocument/2006/relationships/tags" Target="../tags/tag835.xml"/><Relationship Id="rId1" Type="http://schemas.openxmlformats.org/officeDocument/2006/relationships/tags" Target="../tags/tag834.xml"/><Relationship Id="rId4"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Master" Target="../slideMasters/slideMaster1.xml"/><Relationship Id="rId4" Type="http://schemas.openxmlformats.org/officeDocument/2006/relationships/tags" Target="../tags/tag7.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3.xml"/><Relationship Id="rId1" Type="http://schemas.openxmlformats.org/officeDocument/2006/relationships/tags" Target="../tags/tag837.xml"/></Relationships>
</file>

<file path=ppt/slideLayouts/_rels/slideLayout301.xml.rels><?xml version="1.0" encoding="UTF-8" standalone="yes"?>
<Relationships xmlns="http://schemas.openxmlformats.org/package/2006/relationships"><Relationship Id="rId3" Type="http://schemas.openxmlformats.org/officeDocument/2006/relationships/tags" Target="../tags/tag840.xml"/><Relationship Id="rId2" Type="http://schemas.openxmlformats.org/officeDocument/2006/relationships/tags" Target="../tags/tag839.xml"/><Relationship Id="rId1" Type="http://schemas.openxmlformats.org/officeDocument/2006/relationships/tags" Target="../tags/tag838.xml"/><Relationship Id="rId5" Type="http://schemas.openxmlformats.org/officeDocument/2006/relationships/image" Target="../media/image23.png"/><Relationship Id="rId4"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843.xml"/><Relationship Id="rId7" Type="http://schemas.openxmlformats.org/officeDocument/2006/relationships/slideMaster" Target="../slideMasters/slideMaster13.xml"/><Relationship Id="rId2" Type="http://schemas.openxmlformats.org/officeDocument/2006/relationships/tags" Target="../tags/tag842.xml"/><Relationship Id="rId1" Type="http://schemas.openxmlformats.org/officeDocument/2006/relationships/tags" Target="../tags/tag841.xml"/><Relationship Id="rId6" Type="http://schemas.openxmlformats.org/officeDocument/2006/relationships/tags" Target="../tags/tag846.xml"/><Relationship Id="rId5" Type="http://schemas.openxmlformats.org/officeDocument/2006/relationships/tags" Target="../tags/tag845.xml"/><Relationship Id="rId4" Type="http://schemas.openxmlformats.org/officeDocument/2006/relationships/tags" Target="../tags/tag844.xml"/></Relationships>
</file>

<file path=ppt/slideLayouts/_rels/slideLayout30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849.xml"/><Relationship Id="rId7" Type="http://schemas.openxmlformats.org/officeDocument/2006/relationships/slideMaster" Target="../slideMasters/slideMaster13.xml"/><Relationship Id="rId2" Type="http://schemas.openxmlformats.org/officeDocument/2006/relationships/tags" Target="../tags/tag848.xml"/><Relationship Id="rId1" Type="http://schemas.openxmlformats.org/officeDocument/2006/relationships/tags" Target="../tags/tag847.xml"/><Relationship Id="rId6" Type="http://schemas.openxmlformats.org/officeDocument/2006/relationships/tags" Target="../tags/tag852.xml"/><Relationship Id="rId5" Type="http://schemas.openxmlformats.org/officeDocument/2006/relationships/tags" Target="../tags/tag851.xml"/><Relationship Id="rId4" Type="http://schemas.openxmlformats.org/officeDocument/2006/relationships/tags" Target="../tags/tag850.xml"/></Relationships>
</file>

<file path=ppt/slideLayouts/_rels/slideLayout304.xml.rels><?xml version="1.0" encoding="UTF-8" standalone="yes"?>
<Relationships xmlns="http://schemas.openxmlformats.org/package/2006/relationships"><Relationship Id="rId8" Type="http://schemas.openxmlformats.org/officeDocument/2006/relationships/tags" Target="../tags/tag860.xml"/><Relationship Id="rId13" Type="http://schemas.openxmlformats.org/officeDocument/2006/relationships/image" Target="../media/image25.png"/><Relationship Id="rId3" Type="http://schemas.openxmlformats.org/officeDocument/2006/relationships/tags" Target="../tags/tag855.xml"/><Relationship Id="rId7" Type="http://schemas.openxmlformats.org/officeDocument/2006/relationships/tags" Target="../tags/tag859.xml"/><Relationship Id="rId12" Type="http://schemas.openxmlformats.org/officeDocument/2006/relationships/slideMaster" Target="../slideMasters/slideMaster13.xml"/><Relationship Id="rId2" Type="http://schemas.openxmlformats.org/officeDocument/2006/relationships/tags" Target="../tags/tag854.xml"/><Relationship Id="rId1" Type="http://schemas.openxmlformats.org/officeDocument/2006/relationships/tags" Target="../tags/tag853.xml"/><Relationship Id="rId6" Type="http://schemas.openxmlformats.org/officeDocument/2006/relationships/tags" Target="../tags/tag858.xml"/><Relationship Id="rId11" Type="http://schemas.openxmlformats.org/officeDocument/2006/relationships/tags" Target="../tags/tag863.xml"/><Relationship Id="rId5" Type="http://schemas.openxmlformats.org/officeDocument/2006/relationships/tags" Target="../tags/tag857.xml"/><Relationship Id="rId10" Type="http://schemas.openxmlformats.org/officeDocument/2006/relationships/tags" Target="../tags/tag862.xml"/><Relationship Id="rId4" Type="http://schemas.openxmlformats.org/officeDocument/2006/relationships/tags" Target="../tags/tag856.xml"/><Relationship Id="rId9" Type="http://schemas.openxmlformats.org/officeDocument/2006/relationships/tags" Target="../tags/tag861.xml"/><Relationship Id="rId14" Type="http://schemas.openxmlformats.org/officeDocument/2006/relationships/image" Target="../media/image26.png"/></Relationships>
</file>

<file path=ppt/slideLayouts/_rels/slideLayout305.xml.rels><?xml version="1.0" encoding="UTF-8" standalone="yes"?>
<Relationships xmlns="http://schemas.openxmlformats.org/package/2006/relationships"><Relationship Id="rId3" Type="http://schemas.openxmlformats.org/officeDocument/2006/relationships/tags" Target="../tags/tag866.xml"/><Relationship Id="rId7" Type="http://schemas.openxmlformats.org/officeDocument/2006/relationships/image" Target="../media/image24.png"/><Relationship Id="rId2" Type="http://schemas.openxmlformats.org/officeDocument/2006/relationships/tags" Target="../tags/tag865.xml"/><Relationship Id="rId1" Type="http://schemas.openxmlformats.org/officeDocument/2006/relationships/tags" Target="../tags/tag864.xml"/><Relationship Id="rId6" Type="http://schemas.openxmlformats.org/officeDocument/2006/relationships/slideMaster" Target="../slideMasters/slideMaster13.xml"/><Relationship Id="rId5" Type="http://schemas.openxmlformats.org/officeDocument/2006/relationships/tags" Target="../tags/tag868.xml"/><Relationship Id="rId4" Type="http://schemas.openxmlformats.org/officeDocument/2006/relationships/tags" Target="../tags/tag867.xml"/></Relationships>
</file>

<file path=ppt/slideLayouts/_rels/slideLayout30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871.xml"/><Relationship Id="rId7" Type="http://schemas.openxmlformats.org/officeDocument/2006/relationships/slideMaster" Target="../slideMasters/slideMaster13.xml"/><Relationship Id="rId2" Type="http://schemas.openxmlformats.org/officeDocument/2006/relationships/tags" Target="../tags/tag870.xml"/><Relationship Id="rId1" Type="http://schemas.openxmlformats.org/officeDocument/2006/relationships/tags" Target="../tags/tag869.xml"/><Relationship Id="rId6" Type="http://schemas.openxmlformats.org/officeDocument/2006/relationships/tags" Target="../tags/tag874.xml"/><Relationship Id="rId5" Type="http://schemas.openxmlformats.org/officeDocument/2006/relationships/tags" Target="../tags/tag873.xml"/><Relationship Id="rId4" Type="http://schemas.openxmlformats.org/officeDocument/2006/relationships/tags" Target="../tags/tag872.xml"/></Relationships>
</file>

<file path=ppt/slideLayouts/_rels/slideLayout30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76.xml"/><Relationship Id="rId1" Type="http://schemas.openxmlformats.org/officeDocument/2006/relationships/tags" Target="../tags/tag875.xml"/></Relationships>
</file>

<file path=ppt/slideLayouts/_rels/slideLayout308.xml.rels><?xml version="1.0" encoding="UTF-8" standalone="yes"?>
<Relationships xmlns="http://schemas.openxmlformats.org/package/2006/relationships"><Relationship Id="rId3" Type="http://schemas.openxmlformats.org/officeDocument/2006/relationships/tags" Target="../tags/tag879.xml"/><Relationship Id="rId2" Type="http://schemas.openxmlformats.org/officeDocument/2006/relationships/tags" Target="../tags/tag878.xml"/><Relationship Id="rId1" Type="http://schemas.openxmlformats.org/officeDocument/2006/relationships/tags" Target="../tags/tag877.xml"/><Relationship Id="rId4"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882.xml"/><Relationship Id="rId7" Type="http://schemas.openxmlformats.org/officeDocument/2006/relationships/slideMaster" Target="../slideMasters/slideMaster13.xml"/><Relationship Id="rId2" Type="http://schemas.openxmlformats.org/officeDocument/2006/relationships/tags" Target="../tags/tag881.xml"/><Relationship Id="rId1" Type="http://schemas.openxmlformats.org/officeDocument/2006/relationships/tags" Target="../tags/tag880.xml"/><Relationship Id="rId6" Type="http://schemas.openxmlformats.org/officeDocument/2006/relationships/tags" Target="../tags/tag885.xml"/><Relationship Id="rId5" Type="http://schemas.openxmlformats.org/officeDocument/2006/relationships/tags" Target="../tags/tag884.xml"/><Relationship Id="rId4" Type="http://schemas.openxmlformats.org/officeDocument/2006/relationships/tags" Target="../tags/tag88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87.xml"/><Relationship Id="rId1" Type="http://schemas.openxmlformats.org/officeDocument/2006/relationships/tags" Target="../tags/tag886.xml"/><Relationship Id="rId4" Type="http://schemas.openxmlformats.org/officeDocument/2006/relationships/image" Target="../media/image1.jpeg"/></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893.xml"/><Relationship Id="rId1" Type="http://schemas.openxmlformats.org/officeDocument/2006/relationships/tags" Target="../tags/tag892.xml"/><Relationship Id="rId4" Type="http://schemas.openxmlformats.org/officeDocument/2006/relationships/image" Target="../media/image1.jpe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8" Type="http://schemas.openxmlformats.org/officeDocument/2006/relationships/tags" Target="../tags/tag901.xml"/><Relationship Id="rId13" Type="http://schemas.openxmlformats.org/officeDocument/2006/relationships/slideMaster" Target="../slideMasters/slideMaster14.xml"/><Relationship Id="rId18" Type="http://schemas.openxmlformats.org/officeDocument/2006/relationships/oleObject" Target="../embeddings/oleObject10.bin"/><Relationship Id="rId3" Type="http://schemas.openxmlformats.org/officeDocument/2006/relationships/tags" Target="../tags/tag896.xml"/><Relationship Id="rId7" Type="http://schemas.openxmlformats.org/officeDocument/2006/relationships/tags" Target="../tags/tag900.xml"/><Relationship Id="rId12" Type="http://schemas.openxmlformats.org/officeDocument/2006/relationships/tags" Target="../tags/tag905.xml"/><Relationship Id="rId17" Type="http://schemas.openxmlformats.org/officeDocument/2006/relationships/oleObject" Target="../embeddings/oleObject9.bin"/><Relationship Id="rId2" Type="http://schemas.openxmlformats.org/officeDocument/2006/relationships/tags" Target="../tags/tag895.xml"/><Relationship Id="rId16" Type="http://schemas.openxmlformats.org/officeDocument/2006/relationships/image" Target="../media/image27.png"/><Relationship Id="rId1" Type="http://schemas.openxmlformats.org/officeDocument/2006/relationships/tags" Target="../tags/tag894.xml"/><Relationship Id="rId6" Type="http://schemas.openxmlformats.org/officeDocument/2006/relationships/tags" Target="../tags/tag899.xml"/><Relationship Id="rId11" Type="http://schemas.openxmlformats.org/officeDocument/2006/relationships/tags" Target="../tags/tag904.xml"/><Relationship Id="rId5" Type="http://schemas.openxmlformats.org/officeDocument/2006/relationships/tags" Target="../tags/tag898.xml"/><Relationship Id="rId15" Type="http://schemas.openxmlformats.org/officeDocument/2006/relationships/image" Target="../media/image9.emf"/><Relationship Id="rId10" Type="http://schemas.openxmlformats.org/officeDocument/2006/relationships/tags" Target="../tags/tag903.xml"/><Relationship Id="rId19" Type="http://schemas.openxmlformats.org/officeDocument/2006/relationships/image" Target="../media/image28.png"/><Relationship Id="rId4" Type="http://schemas.openxmlformats.org/officeDocument/2006/relationships/tags" Target="../tags/tag897.xml"/><Relationship Id="rId9" Type="http://schemas.openxmlformats.org/officeDocument/2006/relationships/tags" Target="../tags/tag902.xml"/><Relationship Id="rId14" Type="http://schemas.openxmlformats.org/officeDocument/2006/relationships/oleObject" Target="../embeddings/oleObject8.bin"/></Relationships>
</file>

<file path=ppt/slideLayouts/_rels/slideLayout316.xml.rels><?xml version="1.0" encoding="UTF-8" standalone="yes"?>
<Relationships xmlns="http://schemas.openxmlformats.org/package/2006/relationships"><Relationship Id="rId3" Type="http://schemas.openxmlformats.org/officeDocument/2006/relationships/tags" Target="../tags/tag908.xml"/><Relationship Id="rId2" Type="http://schemas.openxmlformats.org/officeDocument/2006/relationships/tags" Target="../tags/tag907.xml"/><Relationship Id="rId1" Type="http://schemas.openxmlformats.org/officeDocument/2006/relationships/tags" Target="../tags/tag906.xml"/><Relationship Id="rId6" Type="http://schemas.openxmlformats.org/officeDocument/2006/relationships/slideMaster" Target="../slideMasters/slideMaster14.xml"/><Relationship Id="rId5" Type="http://schemas.openxmlformats.org/officeDocument/2006/relationships/tags" Target="../tags/tag910.xml"/><Relationship Id="rId4" Type="http://schemas.openxmlformats.org/officeDocument/2006/relationships/tags" Target="../tags/tag909.xml"/></Relationships>
</file>

<file path=ppt/slideLayouts/_rels/slideLayout317.xml.rels><?xml version="1.0" encoding="UTF-8" standalone="yes"?>
<Relationships xmlns="http://schemas.openxmlformats.org/package/2006/relationships"><Relationship Id="rId3" Type="http://schemas.openxmlformats.org/officeDocument/2006/relationships/tags" Target="../tags/tag913.xml"/><Relationship Id="rId2" Type="http://schemas.openxmlformats.org/officeDocument/2006/relationships/tags" Target="../tags/tag912.xml"/><Relationship Id="rId1" Type="http://schemas.openxmlformats.org/officeDocument/2006/relationships/tags" Target="../tags/tag911.xml"/><Relationship Id="rId4"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4.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6.xml"/><Relationship Id="rId1" Type="http://schemas.openxmlformats.org/officeDocument/2006/relationships/tags" Target="../tags/tag95.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15.xml"/><Relationship Id="rId4" Type="http://schemas.openxmlformats.org/officeDocument/2006/relationships/image" Target="../media/image24.png"/></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tags" Target="../tags/tag917.xml"/><Relationship Id="rId7" Type="http://schemas.openxmlformats.org/officeDocument/2006/relationships/image" Target="../media/image27.png"/><Relationship Id="rId2" Type="http://schemas.openxmlformats.org/officeDocument/2006/relationships/tags" Target="../tags/tag916.xml"/><Relationship Id="rId1" Type="http://schemas.openxmlformats.org/officeDocument/2006/relationships/tags" Target="../tags/tag915.xml"/><Relationship Id="rId6" Type="http://schemas.openxmlformats.org/officeDocument/2006/relationships/image" Target="../media/image9.emf"/><Relationship Id="rId5" Type="http://schemas.openxmlformats.org/officeDocument/2006/relationships/oleObject" Target="../embeddings/oleObject12.bin"/><Relationship Id="rId10" Type="http://schemas.openxmlformats.org/officeDocument/2006/relationships/image" Target="../media/image7.png"/><Relationship Id="rId4" Type="http://schemas.openxmlformats.org/officeDocument/2006/relationships/slideMaster" Target="../slideMasters/slideMaster15.xml"/><Relationship Id="rId9" Type="http://schemas.openxmlformats.org/officeDocument/2006/relationships/oleObject" Target="../embeddings/oleObject14.bin"/></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5.xml"/><Relationship Id="rId1" Type="http://schemas.openxmlformats.org/officeDocument/2006/relationships/tags" Target="../tags/tag9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921.xml"/><Relationship Id="rId2" Type="http://schemas.openxmlformats.org/officeDocument/2006/relationships/tags" Target="../tags/tag920.xml"/><Relationship Id="rId1" Type="http://schemas.openxmlformats.org/officeDocument/2006/relationships/tags" Target="../tags/tag919.xml"/><Relationship Id="rId4"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924.xml"/><Relationship Id="rId1" Type="http://schemas.openxmlformats.org/officeDocument/2006/relationships/tags" Target="../tags/tag923.xml"/></Relationships>
</file>

<file path=ppt/slideLayouts/_rels/slideLayout39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926.xml"/><Relationship Id="rId1" Type="http://schemas.openxmlformats.org/officeDocument/2006/relationships/tags" Target="../tags/tag925.xml"/></Relationships>
</file>

<file path=ppt/slideLayouts/_rels/slideLayout39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928.xml"/><Relationship Id="rId1" Type="http://schemas.openxmlformats.org/officeDocument/2006/relationships/tags" Target="../tags/tag927.xml"/><Relationship Id="rId4" Type="http://schemas.openxmlformats.org/officeDocument/2006/relationships/image" Target="../media/image5.jpeg"/></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6.xml"/><Relationship Id="rId1" Type="http://schemas.openxmlformats.org/officeDocument/2006/relationships/tags" Target="../tags/tag929.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932.xml"/><Relationship Id="rId7" Type="http://schemas.openxmlformats.org/officeDocument/2006/relationships/slideMaster" Target="../slideMasters/slideMaster16.xml"/><Relationship Id="rId2" Type="http://schemas.openxmlformats.org/officeDocument/2006/relationships/tags" Target="../tags/tag931.xml"/><Relationship Id="rId1" Type="http://schemas.openxmlformats.org/officeDocument/2006/relationships/tags" Target="../tags/tag930.xml"/><Relationship Id="rId6" Type="http://schemas.openxmlformats.org/officeDocument/2006/relationships/tags" Target="../tags/tag935.xml"/><Relationship Id="rId5" Type="http://schemas.openxmlformats.org/officeDocument/2006/relationships/tags" Target="../tags/tag934.xml"/><Relationship Id="rId4" Type="http://schemas.openxmlformats.org/officeDocument/2006/relationships/tags" Target="../tags/tag93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Master" Target="../slideMasters/slideMaster1.xml"/><Relationship Id="rId4" Type="http://schemas.openxmlformats.org/officeDocument/2006/relationships/tags" Target="../tags/tag1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6.xml"/><Relationship Id="rId1" Type="http://schemas.openxmlformats.org/officeDocument/2006/relationships/tags" Target="../tags/tag936.xml"/></Relationships>
</file>

<file path=ppt/slideLayouts/_rels/slideLayout40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938.xml"/><Relationship Id="rId1" Type="http://schemas.openxmlformats.org/officeDocument/2006/relationships/tags" Target="../tags/tag9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7.xml"/><Relationship Id="rId1" Type="http://schemas.openxmlformats.org/officeDocument/2006/relationships/tags" Target="../tags/tag9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944.xml"/><Relationship Id="rId2" Type="http://schemas.openxmlformats.org/officeDocument/2006/relationships/tags" Target="../tags/tag943.xml"/><Relationship Id="rId1" Type="http://schemas.openxmlformats.org/officeDocument/2006/relationships/tags" Target="../tags/tag942.xml"/><Relationship Id="rId5" Type="http://schemas.openxmlformats.org/officeDocument/2006/relationships/image" Target="../media/image4.wmf"/><Relationship Id="rId4"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Master" Target="../slideMasters/slideMaster17.xml"/><Relationship Id="rId1" Type="http://schemas.openxmlformats.org/officeDocument/2006/relationships/tags" Target="../tags/tag945.xml"/></Relationships>
</file>

<file path=ppt/slideLayouts/_rels/slideLayout40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946.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949.xml"/><Relationship Id="rId2" Type="http://schemas.openxmlformats.org/officeDocument/2006/relationships/tags" Target="../tags/tag948.xml"/><Relationship Id="rId1" Type="http://schemas.openxmlformats.org/officeDocument/2006/relationships/tags" Target="../tags/tag947.xml"/><Relationship Id="rId4"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950.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953.xml"/><Relationship Id="rId2" Type="http://schemas.openxmlformats.org/officeDocument/2006/relationships/tags" Target="../tags/tag952.xml"/><Relationship Id="rId1" Type="http://schemas.openxmlformats.org/officeDocument/2006/relationships/tags" Target="../tags/tag951.xml"/><Relationship Id="rId4" Type="http://schemas.openxmlformats.org/officeDocument/2006/relationships/slideMaster" Target="../slideMasters/slideMaster17.xml"/></Relationships>
</file>

<file path=ppt/slideLayouts/_rels/slideLayout41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954.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955.xml"/></Relationships>
</file>

<file path=ppt/slideLayouts/_rels/slideLayout41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956.xml"/></Relationships>
</file>

<file path=ppt/slideLayouts/_rels/slideLayout41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957.xml"/></Relationships>
</file>

<file path=ppt/slideLayouts/_rels/slideLayout41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959.xml"/><Relationship Id="rId1" Type="http://schemas.openxmlformats.org/officeDocument/2006/relationships/tags" Target="../tags/tag95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960.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42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962.xml"/><Relationship Id="rId1" Type="http://schemas.openxmlformats.org/officeDocument/2006/relationships/tags" Target="../tags/tag961.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7.xml"/><Relationship Id="rId1" Type="http://schemas.openxmlformats.org/officeDocument/2006/relationships/tags" Target="../tags/tag96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965.xml"/><Relationship Id="rId1" Type="http://schemas.openxmlformats.org/officeDocument/2006/relationships/tags" Target="../tags/tag964.xml"/><Relationship Id="rId4" Type="http://schemas.openxmlformats.org/officeDocument/2006/relationships/image" Target="../media/image1.jpeg"/></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968.xml"/><Relationship Id="rId2" Type="http://schemas.openxmlformats.org/officeDocument/2006/relationships/tags" Target="../tags/tag967.xml"/><Relationship Id="rId1" Type="http://schemas.openxmlformats.org/officeDocument/2006/relationships/tags" Target="../tags/tag966.xml"/><Relationship Id="rId5" Type="http://schemas.openxmlformats.org/officeDocument/2006/relationships/slideMaster" Target="../slideMasters/slideMaster17.xml"/><Relationship Id="rId4" Type="http://schemas.openxmlformats.org/officeDocument/2006/relationships/tags" Target="../tags/tag969.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972.xml"/><Relationship Id="rId2" Type="http://schemas.openxmlformats.org/officeDocument/2006/relationships/tags" Target="../tags/tag971.xml"/><Relationship Id="rId1" Type="http://schemas.openxmlformats.org/officeDocument/2006/relationships/tags" Target="../tags/tag970.xml"/><Relationship Id="rId5" Type="http://schemas.openxmlformats.org/officeDocument/2006/relationships/slideMaster" Target="../slideMasters/slideMaster17.xml"/><Relationship Id="rId4" Type="http://schemas.openxmlformats.org/officeDocument/2006/relationships/tags" Target="../tags/tag973.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976.xml"/><Relationship Id="rId2" Type="http://schemas.openxmlformats.org/officeDocument/2006/relationships/tags" Target="../tags/tag975.xml"/><Relationship Id="rId1" Type="http://schemas.openxmlformats.org/officeDocument/2006/relationships/tags" Target="../tags/tag974.xml"/><Relationship Id="rId5" Type="http://schemas.openxmlformats.org/officeDocument/2006/relationships/slideMaster" Target="../slideMasters/slideMaster17.xml"/><Relationship Id="rId4" Type="http://schemas.openxmlformats.org/officeDocument/2006/relationships/tags" Target="../tags/tag97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980.xml"/><Relationship Id="rId2" Type="http://schemas.openxmlformats.org/officeDocument/2006/relationships/tags" Target="../tags/tag979.xml"/><Relationship Id="rId1" Type="http://schemas.openxmlformats.org/officeDocument/2006/relationships/tags" Target="../tags/tag978.xml"/><Relationship Id="rId6" Type="http://schemas.openxmlformats.org/officeDocument/2006/relationships/slideMaster" Target="../slideMasters/slideMaster17.xml"/><Relationship Id="rId5" Type="http://schemas.openxmlformats.org/officeDocument/2006/relationships/tags" Target="../tags/tag982.xml"/><Relationship Id="rId4" Type="http://schemas.openxmlformats.org/officeDocument/2006/relationships/tags" Target="../tags/tag981.xml"/></Relationships>
</file>

<file path=ppt/slideLayouts/_rels/slideLayout436.xml.rels><?xml version="1.0" encoding="UTF-8" standalone="yes"?>
<Relationships xmlns="http://schemas.openxmlformats.org/package/2006/relationships"><Relationship Id="rId3" Type="http://schemas.openxmlformats.org/officeDocument/2006/relationships/tags" Target="../tags/tag985.xml"/><Relationship Id="rId2" Type="http://schemas.openxmlformats.org/officeDocument/2006/relationships/tags" Target="../tags/tag984.xml"/><Relationship Id="rId1" Type="http://schemas.openxmlformats.org/officeDocument/2006/relationships/tags" Target="../tags/tag983.xml"/><Relationship Id="rId5" Type="http://schemas.openxmlformats.org/officeDocument/2006/relationships/slideMaster" Target="../slideMasters/slideMaster17.xml"/><Relationship Id="rId4" Type="http://schemas.openxmlformats.org/officeDocument/2006/relationships/tags" Target="../tags/tag986.xml"/></Relationships>
</file>

<file path=ppt/slideLayouts/_rels/slideLayout437.xml.rels><?xml version="1.0" encoding="UTF-8" standalone="yes"?>
<Relationships xmlns="http://schemas.openxmlformats.org/package/2006/relationships"><Relationship Id="rId3" Type="http://schemas.openxmlformats.org/officeDocument/2006/relationships/tags" Target="../tags/tag989.xml"/><Relationship Id="rId2" Type="http://schemas.openxmlformats.org/officeDocument/2006/relationships/tags" Target="../tags/tag988.xml"/><Relationship Id="rId1" Type="http://schemas.openxmlformats.org/officeDocument/2006/relationships/tags" Target="../tags/tag987.xml"/><Relationship Id="rId6" Type="http://schemas.openxmlformats.org/officeDocument/2006/relationships/slideMaster" Target="../slideMasters/slideMaster17.xml"/><Relationship Id="rId5" Type="http://schemas.openxmlformats.org/officeDocument/2006/relationships/tags" Target="../tags/tag991.xml"/><Relationship Id="rId4" Type="http://schemas.openxmlformats.org/officeDocument/2006/relationships/tags" Target="../tags/tag990.xml"/></Relationships>
</file>

<file path=ppt/slideLayouts/_rels/slideLayout438.xml.rels><?xml version="1.0" encoding="UTF-8" standalone="yes"?>
<Relationships xmlns="http://schemas.openxmlformats.org/package/2006/relationships"><Relationship Id="rId3" Type="http://schemas.openxmlformats.org/officeDocument/2006/relationships/tags" Target="../tags/tag994.xml"/><Relationship Id="rId2" Type="http://schemas.openxmlformats.org/officeDocument/2006/relationships/tags" Target="../tags/tag993.xml"/><Relationship Id="rId1" Type="http://schemas.openxmlformats.org/officeDocument/2006/relationships/tags" Target="../tags/tag992.xml"/><Relationship Id="rId6" Type="http://schemas.openxmlformats.org/officeDocument/2006/relationships/slideMaster" Target="../slideMasters/slideMaster17.xml"/><Relationship Id="rId5" Type="http://schemas.openxmlformats.org/officeDocument/2006/relationships/tags" Target="../tags/tag996.xml"/><Relationship Id="rId4" Type="http://schemas.openxmlformats.org/officeDocument/2006/relationships/tags" Target="../tags/tag995.xml"/></Relationships>
</file>

<file path=ppt/slideLayouts/_rels/slideLayout439.xml.rels><?xml version="1.0" encoding="UTF-8" standalone="yes"?>
<Relationships xmlns="http://schemas.openxmlformats.org/package/2006/relationships"><Relationship Id="rId3" Type="http://schemas.openxmlformats.org/officeDocument/2006/relationships/tags" Target="../tags/tag999.xml"/><Relationship Id="rId7" Type="http://schemas.openxmlformats.org/officeDocument/2006/relationships/slideMaster" Target="../slideMasters/slideMaster17.xml"/><Relationship Id="rId2" Type="http://schemas.openxmlformats.org/officeDocument/2006/relationships/tags" Target="../tags/tag998.xml"/><Relationship Id="rId1" Type="http://schemas.openxmlformats.org/officeDocument/2006/relationships/tags" Target="../tags/tag997.xml"/><Relationship Id="rId6" Type="http://schemas.openxmlformats.org/officeDocument/2006/relationships/tags" Target="../tags/tag1002.xml"/><Relationship Id="rId5" Type="http://schemas.openxmlformats.org/officeDocument/2006/relationships/tags" Target="../tags/tag1001.xml"/><Relationship Id="rId4" Type="http://schemas.openxmlformats.org/officeDocument/2006/relationships/tags" Target="../tags/tag1000.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9.xml"/><Relationship Id="rId1" Type="http://schemas.openxmlformats.org/officeDocument/2006/relationships/tags" Target="../tags/tag98.xml"/></Relationships>
</file>

<file path=ppt/slideLayouts/_rels/slideLayout440.xml.rels><?xml version="1.0" encoding="UTF-8" standalone="yes"?>
<Relationships xmlns="http://schemas.openxmlformats.org/package/2006/relationships"><Relationship Id="rId3" Type="http://schemas.openxmlformats.org/officeDocument/2006/relationships/tags" Target="../tags/tag1005.xml"/><Relationship Id="rId7" Type="http://schemas.openxmlformats.org/officeDocument/2006/relationships/slideMaster" Target="../slideMasters/slideMaster17.xml"/><Relationship Id="rId2" Type="http://schemas.openxmlformats.org/officeDocument/2006/relationships/tags" Target="../tags/tag1004.xml"/><Relationship Id="rId1" Type="http://schemas.openxmlformats.org/officeDocument/2006/relationships/tags" Target="../tags/tag1003.xml"/><Relationship Id="rId6" Type="http://schemas.openxmlformats.org/officeDocument/2006/relationships/tags" Target="../tags/tag1008.xml"/><Relationship Id="rId5" Type="http://schemas.openxmlformats.org/officeDocument/2006/relationships/tags" Target="../tags/tag1007.xml"/><Relationship Id="rId4" Type="http://schemas.openxmlformats.org/officeDocument/2006/relationships/tags" Target="../tags/tag1006.xml"/></Relationships>
</file>

<file path=ppt/slideLayouts/_rels/slideLayout441.xml.rels><?xml version="1.0" encoding="UTF-8" standalone="yes"?>
<Relationships xmlns="http://schemas.openxmlformats.org/package/2006/relationships"><Relationship Id="rId3" Type="http://schemas.openxmlformats.org/officeDocument/2006/relationships/tags" Target="../tags/tag1011.xml"/><Relationship Id="rId2" Type="http://schemas.openxmlformats.org/officeDocument/2006/relationships/tags" Target="../tags/tag1010.xml"/><Relationship Id="rId1" Type="http://schemas.openxmlformats.org/officeDocument/2006/relationships/tags" Target="../tags/tag1009.xml"/><Relationship Id="rId5" Type="http://schemas.openxmlformats.org/officeDocument/2006/relationships/slideMaster" Target="../slideMasters/slideMaster17.xml"/><Relationship Id="rId4" Type="http://schemas.openxmlformats.org/officeDocument/2006/relationships/tags" Target="../tags/tag1012.xml"/></Relationships>
</file>

<file path=ppt/slideLayouts/_rels/slideLayout442.xml.rels><?xml version="1.0" encoding="UTF-8" standalone="yes"?>
<Relationships xmlns="http://schemas.openxmlformats.org/package/2006/relationships"><Relationship Id="rId3" Type="http://schemas.openxmlformats.org/officeDocument/2006/relationships/tags" Target="../tags/tag1015.xml"/><Relationship Id="rId7" Type="http://schemas.openxmlformats.org/officeDocument/2006/relationships/slideMaster" Target="../slideMasters/slideMaster17.xml"/><Relationship Id="rId2" Type="http://schemas.openxmlformats.org/officeDocument/2006/relationships/tags" Target="../tags/tag1014.xml"/><Relationship Id="rId1" Type="http://schemas.openxmlformats.org/officeDocument/2006/relationships/tags" Target="../tags/tag1013.xml"/><Relationship Id="rId6" Type="http://schemas.openxmlformats.org/officeDocument/2006/relationships/tags" Target="../tags/tag1018.xml"/><Relationship Id="rId5" Type="http://schemas.openxmlformats.org/officeDocument/2006/relationships/tags" Target="../tags/tag1017.xml"/><Relationship Id="rId4" Type="http://schemas.openxmlformats.org/officeDocument/2006/relationships/tags" Target="../tags/tag1016.xml"/></Relationships>
</file>

<file path=ppt/slideLayouts/_rels/slideLayout443.xml.rels><?xml version="1.0" encoding="UTF-8" standalone="yes"?>
<Relationships xmlns="http://schemas.openxmlformats.org/package/2006/relationships"><Relationship Id="rId3" Type="http://schemas.openxmlformats.org/officeDocument/2006/relationships/tags" Target="../tags/tag1021.xml"/><Relationship Id="rId2" Type="http://schemas.openxmlformats.org/officeDocument/2006/relationships/tags" Target="../tags/tag1020.xml"/><Relationship Id="rId1" Type="http://schemas.openxmlformats.org/officeDocument/2006/relationships/tags" Target="../tags/tag1019.xml"/><Relationship Id="rId6" Type="http://schemas.openxmlformats.org/officeDocument/2006/relationships/slideMaster" Target="../slideMasters/slideMaster17.xml"/><Relationship Id="rId5" Type="http://schemas.openxmlformats.org/officeDocument/2006/relationships/tags" Target="../tags/tag1023.xml"/><Relationship Id="rId4" Type="http://schemas.openxmlformats.org/officeDocument/2006/relationships/tags" Target="../tags/tag1022.xml"/></Relationships>
</file>

<file path=ppt/slideLayouts/_rels/slideLayout444.xml.rels><?xml version="1.0" encoding="UTF-8" standalone="yes"?>
<Relationships xmlns="http://schemas.openxmlformats.org/package/2006/relationships"><Relationship Id="rId3" Type="http://schemas.openxmlformats.org/officeDocument/2006/relationships/tags" Target="../tags/tag1026.xml"/><Relationship Id="rId2" Type="http://schemas.openxmlformats.org/officeDocument/2006/relationships/tags" Target="../tags/tag1025.xml"/><Relationship Id="rId1" Type="http://schemas.openxmlformats.org/officeDocument/2006/relationships/tags" Target="../tags/tag1024.xml"/><Relationship Id="rId6" Type="http://schemas.openxmlformats.org/officeDocument/2006/relationships/slideMaster" Target="../slideMasters/slideMaster17.xml"/><Relationship Id="rId5" Type="http://schemas.openxmlformats.org/officeDocument/2006/relationships/tags" Target="../tags/tag1028.xml"/><Relationship Id="rId4" Type="http://schemas.openxmlformats.org/officeDocument/2006/relationships/tags" Target="../tags/tag1027.xml"/></Relationships>
</file>

<file path=ppt/slideLayouts/_rels/slideLayout44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030.xml"/><Relationship Id="rId1" Type="http://schemas.openxmlformats.org/officeDocument/2006/relationships/tags" Target="../tags/tag1029.xml"/><Relationship Id="rId4" Type="http://schemas.openxmlformats.org/officeDocument/2006/relationships/image" Target="../media/image3.wmf"/></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7.xml.rels><?xml version="1.0" encoding="UTF-8" standalone="yes"?>
<Relationships xmlns="http://schemas.openxmlformats.org/package/2006/relationships"><Relationship Id="rId3" Type="http://schemas.openxmlformats.org/officeDocument/2006/relationships/tags" Target="../tags/tag1033.xml"/><Relationship Id="rId2" Type="http://schemas.openxmlformats.org/officeDocument/2006/relationships/tags" Target="../tags/tag1032.xml"/><Relationship Id="rId1" Type="http://schemas.openxmlformats.org/officeDocument/2006/relationships/tags" Target="../tags/tag1031.xml"/><Relationship Id="rId5" Type="http://schemas.openxmlformats.org/officeDocument/2006/relationships/image" Target="../media/image4.wmf"/><Relationship Id="rId4" Type="http://schemas.openxmlformats.org/officeDocument/2006/relationships/slideMaster" Target="../slideMasters/slideMaster1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9.xml.rels><?xml version="1.0" encoding="UTF-8" standalone="yes"?>
<Relationships xmlns="http://schemas.openxmlformats.org/package/2006/relationships"><Relationship Id="rId3" Type="http://schemas.openxmlformats.org/officeDocument/2006/relationships/tags" Target="../tags/tag1036.xml"/><Relationship Id="rId2" Type="http://schemas.openxmlformats.org/officeDocument/2006/relationships/tags" Target="../tags/tag1035.xml"/><Relationship Id="rId1" Type="http://schemas.openxmlformats.org/officeDocument/2006/relationships/tags" Target="../tags/tag1034.xml"/><Relationship Id="rId5" Type="http://schemas.openxmlformats.org/officeDocument/2006/relationships/image" Target="../media/image4.wmf"/><Relationship Id="rId4"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slideMaster" Target="../slideMasters/slideMaster1.xml"/><Relationship Id="rId5" Type="http://schemas.openxmlformats.org/officeDocument/2006/relationships/tags" Target="../tags/tag104.xml"/><Relationship Id="rId4" Type="http://schemas.openxmlformats.org/officeDocument/2006/relationships/tags" Target="../tags/tag10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Master" Target="../slideMasters/slideMaster17.xml"/><Relationship Id="rId1" Type="http://schemas.openxmlformats.org/officeDocument/2006/relationships/tags" Target="../tags/tag1037.xml"/></Relationships>
</file>

<file path=ppt/slideLayouts/_rels/slideLayout45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038.xml"/></Relationships>
</file>

<file path=ppt/slideLayouts/_rels/slideLayout45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041.xml"/><Relationship Id="rId7" Type="http://schemas.openxmlformats.org/officeDocument/2006/relationships/image" Target="../media/image9.emf"/><Relationship Id="rId2" Type="http://schemas.openxmlformats.org/officeDocument/2006/relationships/tags" Target="../tags/tag1040.xml"/><Relationship Id="rId1" Type="http://schemas.openxmlformats.org/officeDocument/2006/relationships/tags" Target="../tags/tag1039.xml"/><Relationship Id="rId6" Type="http://schemas.openxmlformats.org/officeDocument/2006/relationships/oleObject" Target="../embeddings/oleObject15.bin"/><Relationship Id="rId5" Type="http://schemas.openxmlformats.org/officeDocument/2006/relationships/slideMaster" Target="../slideMasters/slideMaster17.xml"/><Relationship Id="rId4" Type="http://schemas.openxmlformats.org/officeDocument/2006/relationships/tags" Target="../tags/tag1042.xml"/></Relationships>
</file>

<file path=ppt/slideLayouts/_rels/slideLayout45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045.xml"/><Relationship Id="rId7" Type="http://schemas.openxmlformats.org/officeDocument/2006/relationships/image" Target="../media/image9.emf"/><Relationship Id="rId2" Type="http://schemas.openxmlformats.org/officeDocument/2006/relationships/tags" Target="../tags/tag1044.xml"/><Relationship Id="rId1" Type="http://schemas.openxmlformats.org/officeDocument/2006/relationships/tags" Target="../tags/tag1043.xml"/><Relationship Id="rId6" Type="http://schemas.openxmlformats.org/officeDocument/2006/relationships/oleObject" Target="../embeddings/oleObject16.bin"/><Relationship Id="rId5" Type="http://schemas.openxmlformats.org/officeDocument/2006/relationships/slideMaster" Target="../slideMasters/slideMaster17.xml"/><Relationship Id="rId4" Type="http://schemas.openxmlformats.org/officeDocument/2006/relationships/tags" Target="../tags/tag1046.xml"/></Relationships>
</file>

<file path=ppt/slideLayouts/_rels/slideLayout4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049.xml"/><Relationship Id="rId7" Type="http://schemas.openxmlformats.org/officeDocument/2006/relationships/slideMaster" Target="../slideMasters/slideMaster17.xml"/><Relationship Id="rId2" Type="http://schemas.openxmlformats.org/officeDocument/2006/relationships/tags" Target="../tags/tag1048.xml"/><Relationship Id="rId1" Type="http://schemas.openxmlformats.org/officeDocument/2006/relationships/tags" Target="../tags/tag1047.xml"/><Relationship Id="rId6" Type="http://schemas.openxmlformats.org/officeDocument/2006/relationships/tags" Target="../tags/tag1052.xml"/><Relationship Id="rId5" Type="http://schemas.openxmlformats.org/officeDocument/2006/relationships/tags" Target="../tags/tag1051.xml"/><Relationship Id="rId4" Type="http://schemas.openxmlformats.org/officeDocument/2006/relationships/tags" Target="../tags/tag1050.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8.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8.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8.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7.xml"/><Relationship Id="rId1" Type="http://schemas.openxmlformats.org/officeDocument/2006/relationships/tags" Target="../tags/tag106.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image" Target="../media/image5.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slideMaster" Target="../slideMasters/slideMaster4.xml"/><Relationship Id="rId4" Type="http://schemas.openxmlformats.org/officeDocument/2006/relationships/tags" Target="../tags/tag116.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Master" Target="../slideMasters/slideMaster4.xml"/><Relationship Id="rId4" Type="http://schemas.openxmlformats.org/officeDocument/2006/relationships/tags" Target="../tags/tag120.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slideMaster" Target="../slideMasters/slideMaster4.xml"/><Relationship Id="rId4" Type="http://schemas.openxmlformats.org/officeDocument/2006/relationships/tags" Target="../tags/tag12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Master" Target="../slideMasters/slideMaster4.xml"/><Relationship Id="rId5" Type="http://schemas.openxmlformats.org/officeDocument/2006/relationships/tags" Target="../tags/tag129.xml"/><Relationship Id="rId4" Type="http://schemas.openxmlformats.org/officeDocument/2006/relationships/tags" Target="../tags/tag128.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slideMaster" Target="../slideMasters/slideMaster4.xml"/><Relationship Id="rId4" Type="http://schemas.openxmlformats.org/officeDocument/2006/relationships/tags" Target="../tags/tag133.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Master" Target="../slideMasters/slideMaster4.xml"/><Relationship Id="rId5" Type="http://schemas.openxmlformats.org/officeDocument/2006/relationships/tags" Target="../tags/tag138.xml"/><Relationship Id="rId4" Type="http://schemas.openxmlformats.org/officeDocument/2006/relationships/tags" Target="../tags/tag137.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Master" Target="../slideMasters/slideMaster4.xml"/><Relationship Id="rId5" Type="http://schemas.openxmlformats.org/officeDocument/2006/relationships/tags" Target="../tags/tag143.xml"/><Relationship Id="rId4" Type="http://schemas.openxmlformats.org/officeDocument/2006/relationships/tags" Target="../tags/tag142.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46.xml"/><Relationship Id="rId7" Type="http://schemas.openxmlformats.org/officeDocument/2006/relationships/slideMaster" Target="../slideMasters/slideMaster4.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slideMaster" Target="../slideMasters/slideMaster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slideMaster" Target="../slideMasters/slideMaster4.xml"/><Relationship Id="rId4" Type="http://schemas.openxmlformats.org/officeDocument/2006/relationships/tags" Target="../tags/tag159.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62.xml"/><Relationship Id="rId7" Type="http://schemas.openxmlformats.org/officeDocument/2006/relationships/slideMaster" Target="../slideMasters/slideMaster4.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slideMaster" Target="../slideMasters/slideMaster4.xml"/><Relationship Id="rId5" Type="http://schemas.openxmlformats.org/officeDocument/2006/relationships/tags" Target="../tags/tag170.xml"/><Relationship Id="rId4" Type="http://schemas.openxmlformats.org/officeDocument/2006/relationships/tags" Target="../tags/tag169.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Master" Target="../slideMasters/slideMaster4.xml"/><Relationship Id="rId5" Type="http://schemas.openxmlformats.org/officeDocument/2006/relationships/tags" Target="../tags/tag175.xml"/><Relationship Id="rId4" Type="http://schemas.openxmlformats.org/officeDocument/2006/relationships/tags" Target="../tags/tag174.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78.xml"/><Relationship Id="rId7" Type="http://schemas.openxmlformats.org/officeDocument/2006/relationships/slideMaster" Target="../slideMasters/slideMaster4.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83.xml"/><Relationship Id="rId1" Type="http://schemas.openxmlformats.org/officeDocument/2006/relationships/tags" Target="../tags/tag182.xml"/><Relationship Id="rId4" Type="http://schemas.openxmlformats.org/officeDocument/2006/relationships/image" Target="../media/image3.w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ags" Target="../tags/tag184.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image" Target="../media/image4.wmf"/><Relationship Id="rId4"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5" Type="http://schemas.openxmlformats.org/officeDocument/2006/relationships/image" Target="../media/image4.wmf"/><Relationship Id="rId4"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Master" Target="../slideMasters/slideMaster4.xml"/><Relationship Id="rId1" Type="http://schemas.openxmlformats.org/officeDocument/2006/relationships/tags" Target="../tags/tag19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2.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4"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6.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1.xml"/><Relationship Id="rId5" Type="http://schemas.openxmlformats.org/officeDocument/2006/relationships/tags" Target="../tags/tag29.xml"/><Relationship Id="rId4" Type="http://schemas.openxmlformats.org/officeDocument/2006/relationships/tags" Target="../tags/tag28.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1.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2.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3.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5.xml"/><Relationship Id="rId1" Type="http://schemas.openxmlformats.org/officeDocument/2006/relationships/tags" Target="../tags/tag20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Master" Target="../slideMasters/slideMaster1.xml"/><Relationship Id="rId5" Type="http://schemas.openxmlformats.org/officeDocument/2006/relationships/tags" Target="../tags/tag34.xml"/><Relationship Id="rId4" Type="http://schemas.openxmlformats.org/officeDocument/2006/relationships/tags" Target="../tags/tag3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8.xml"/><Relationship Id="rId1" Type="http://schemas.openxmlformats.org/officeDocument/2006/relationships/tags" Target="../tags/tag20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508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3935505" y="-16187"/>
            <a:ext cx="4365812"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 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1618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7" y="3173506"/>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0" y="-16187"/>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170330" y="3630084"/>
            <a:ext cx="3262905"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3630085"/>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14329427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11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3595"/>
                </a:solidFill>
                <a:latin typeface="Calibri" panose="020F0502020204030204" pitchFamily="34" charset="0"/>
              </a:defRPr>
            </a:lvl1pPr>
          </a:lstStyle>
          <a:p>
            <a:r>
              <a:rPr lang="en-US"/>
              <a:t>Headline 44 </a:t>
            </a:r>
            <a:r>
              <a:rPr lang="en-US" err="1"/>
              <a:t>pt</a:t>
            </a:r>
            <a:r>
              <a:rPr lang="en-US"/>
              <a:t> </a:t>
            </a:r>
            <a:r>
              <a:rPr lang="en-US" err="1"/>
              <a:t>calibri</a:t>
            </a:r>
            <a:endParaRPr lang="en-US"/>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3595"/>
                </a:solidFill>
              </a:defRPr>
            </a:lvl1pPr>
          </a:lstStyle>
          <a:p>
            <a:pPr lvl="0"/>
            <a:r>
              <a:rPr lang="en-US"/>
              <a:t>Subhead 24 </a:t>
            </a:r>
            <a:r>
              <a:rPr lang="en-US" err="1"/>
              <a:t>pt</a:t>
            </a:r>
            <a:endParaRPr lang="en-US"/>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3595"/>
                </a:solidFill>
                <a:latin typeface="Calibri" panose="020F0502020204030204" pitchFamily="34" charset="0"/>
              </a:defRPr>
            </a:lvl1pPr>
          </a:lstStyle>
          <a:p>
            <a:pPr lvl="0"/>
            <a:r>
              <a:rPr lang="en-US"/>
              <a:t>Bullets 20 </a:t>
            </a:r>
            <a:r>
              <a:rPr lang="en-US" err="1"/>
              <a:t>pt</a:t>
            </a:r>
            <a:endParaRPr lang="en-US"/>
          </a:p>
        </p:txBody>
      </p:sp>
    </p:spTree>
    <p:extLst>
      <p:ext uri="{BB962C8B-B14F-4D97-AF65-F5344CB8AC3E}">
        <p14:creationId xmlns:p14="http://schemas.microsoft.com/office/powerpoint/2010/main" val="400525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Multi-Image Light Copy">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2682333-7A73-4E4B-802B-EDC6A651A143}"/>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204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79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Multi-Image Heavy Copy">
    <p:spTree>
      <p:nvGrpSpPr>
        <p:cNvPr id="1" name=""/>
        <p:cNvGrpSpPr/>
        <p:nvPr/>
      </p:nvGrpSpPr>
      <p:grpSpPr>
        <a:xfrm>
          <a:off x="0" y="0"/>
          <a:ext cx="0" cy="0"/>
          <a:chOff x="0" y="0"/>
          <a:chExt cx="0" cy="0"/>
        </a:xfrm>
      </p:grpSpPr>
      <p:pic>
        <p:nvPicPr>
          <p:cNvPr id="3" name="Picture 2" descr="A picture containing water, ocean floor&#10;&#10;Description automatically generated">
            <a:extLst>
              <a:ext uri="{FF2B5EF4-FFF2-40B4-BE49-F238E27FC236}">
                <a16:creationId xmlns:a16="http://schemas.microsoft.com/office/drawing/2014/main" id="{CBF4B3DD-79A9-4D24-A980-1B1F35C4C66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17D85F7-2A12-4098-AC7F-83AA751C33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177015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2361592-9A55-4CB3-B4C5-3E375A55EC33}"/>
              </a:ext>
            </a:extLst>
          </p:cNvPr>
          <p:cNvSpPr>
            <a:spLocks noGrp="1"/>
          </p:cNvSpPr>
          <p:nvPr>
            <p:ph type="body" sz="quarter" idx="15"/>
          </p:nvPr>
        </p:nvSpPr>
        <p:spPr>
          <a:xfrm>
            <a:off x="152403" y="215271"/>
            <a:ext cx="11869269" cy="1130300"/>
          </a:xfrm>
          <a:prstGeom prst="rect">
            <a:avLst/>
          </a:prstGeom>
        </p:spPr>
        <p:txBody>
          <a:bodyPr/>
          <a:lstStyle>
            <a:lvl1pPr algn="ctr">
              <a:defRPr sz="5867">
                <a:solidFill>
                  <a:srgbClr val="003595"/>
                </a:solidFill>
                <a:latin typeface="Calibri" panose="020F0502020204030204" pitchFamily="34" charset="0"/>
              </a:defRPr>
            </a:lvl1pPr>
          </a:lstStyle>
          <a:p>
            <a:pPr lvl="0"/>
            <a:r>
              <a:rPr lang="en-US"/>
              <a:t>Click to edit Master text styles</a:t>
            </a:r>
          </a:p>
        </p:txBody>
      </p:sp>
      <p:sp>
        <p:nvSpPr>
          <p:cNvPr id="3" name="Text Placeholder 5">
            <a:extLst>
              <a:ext uri="{FF2B5EF4-FFF2-40B4-BE49-F238E27FC236}">
                <a16:creationId xmlns:a16="http://schemas.microsoft.com/office/drawing/2014/main" id="{2A622ECD-C5C7-4942-87A9-81504AAC68FC}"/>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3595"/>
                </a:solidFill>
                <a:latin typeface="Calibri" panose="020F0502020204030204" pitchFamily="34" charset="0"/>
              </a:defRPr>
            </a:lvl1pPr>
          </a:lstStyle>
          <a:p>
            <a:pPr lvl="0"/>
            <a:r>
              <a:rPr lang="en-US"/>
              <a:t>Bullets 20 </a:t>
            </a:r>
            <a:r>
              <a:rPr lang="en-US" err="1"/>
              <a:t>pt</a:t>
            </a:r>
            <a:endParaRPr lang="en-US"/>
          </a:p>
        </p:txBody>
      </p:sp>
    </p:spTree>
    <p:extLst>
      <p:ext uri="{BB962C8B-B14F-4D97-AF65-F5344CB8AC3E}">
        <p14:creationId xmlns:p14="http://schemas.microsoft.com/office/powerpoint/2010/main" val="22322167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816738"/>
            <a:ext cx="6071616" cy="6041263"/>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3" name="Picture Placeholder 2"/>
          <p:cNvSpPr>
            <a:spLocks noGrp="1"/>
          </p:cNvSpPr>
          <p:nvPr>
            <p:ph type="pic" sz="quarter" idx="10"/>
          </p:nvPr>
        </p:nvSpPr>
        <p:spPr>
          <a:xfrm>
            <a:off x="6072189" y="816738"/>
            <a:ext cx="6119812" cy="2999359"/>
          </a:xfrm>
          <a:prstGeom prst="rect">
            <a:avLst/>
          </a:prstGeom>
        </p:spPr>
        <p:txBody>
          <a:bodyPr/>
          <a:lstStyle/>
          <a:p>
            <a:endParaRPr lang="en-US"/>
          </a:p>
        </p:txBody>
      </p:sp>
      <p:sp>
        <p:nvSpPr>
          <p:cNvPr id="5" name="Picture Placeholder 4"/>
          <p:cNvSpPr>
            <a:spLocks noGrp="1"/>
          </p:cNvSpPr>
          <p:nvPr>
            <p:ph type="pic" sz="quarter" idx="11"/>
          </p:nvPr>
        </p:nvSpPr>
        <p:spPr>
          <a:xfrm>
            <a:off x="6071616" y="3816096"/>
            <a:ext cx="6120384" cy="3041904"/>
          </a:xfrm>
          <a:prstGeom prst="rect">
            <a:avLst/>
          </a:prstGeom>
        </p:spPr>
        <p:txBody>
          <a:bodyPr/>
          <a:lstStyle/>
          <a:p>
            <a:endParaRPr lang="en-US"/>
          </a:p>
        </p:txBody>
      </p:sp>
    </p:spTree>
    <p:extLst>
      <p:ext uri="{BB962C8B-B14F-4D97-AF65-F5344CB8AC3E}">
        <p14:creationId xmlns:p14="http://schemas.microsoft.com/office/powerpoint/2010/main" val="33088340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0" y="640080"/>
            <a:ext cx="4876800" cy="1722120"/>
          </a:xfrm>
          <a:prstGeom prst="rect">
            <a:avLst/>
          </a:prstGeom>
        </p:spPr>
        <p:txBody>
          <a:bodyPr/>
          <a:lstStyle>
            <a:lvl1pPr>
              <a:defRPr>
                <a:solidFill>
                  <a:srgbClr val="003595"/>
                </a:solidFill>
              </a:defRPr>
            </a:lvl1pPr>
          </a:lstStyle>
          <a:p>
            <a:r>
              <a:rPr lang="en-US"/>
              <a:t>Click to edit Master title style</a:t>
            </a:r>
          </a:p>
        </p:txBody>
      </p:sp>
      <p:sp>
        <p:nvSpPr>
          <p:cNvPr id="3" name="Content Placeholder 2"/>
          <p:cNvSpPr>
            <a:spLocks noGrp="1"/>
          </p:cNvSpPr>
          <p:nvPr>
            <p:ph idx="1"/>
          </p:nvPr>
        </p:nvSpPr>
        <p:spPr>
          <a:xfrm>
            <a:off x="7315200" y="2380892"/>
            <a:ext cx="4876800" cy="4477109"/>
          </a:xfrm>
          <a:prstGeom prst="rect">
            <a:avLst/>
          </a:prstGeom>
        </p:spPr>
        <p:txBody>
          <a:bodyPr/>
          <a:lstStyle>
            <a:lvl1pPr>
              <a:defRPr>
                <a:solidFill>
                  <a:srgbClr val="003595"/>
                </a:solidFill>
              </a:defRPr>
            </a:lvl1pPr>
            <a:lvl2pPr>
              <a:defRPr>
                <a:solidFill>
                  <a:srgbClr val="003595"/>
                </a:solidFill>
              </a:defRPr>
            </a:lvl2pPr>
            <a:lvl3pPr>
              <a:defRPr>
                <a:solidFill>
                  <a:srgbClr val="003595"/>
                </a:solidFill>
              </a:defRPr>
            </a:lvl3pPr>
            <a:lvl4pPr>
              <a:defRPr>
                <a:solidFill>
                  <a:srgbClr val="003595"/>
                </a:solidFill>
              </a:defRPr>
            </a:lvl4pPr>
            <a:lvl5pPr>
              <a:defRPr>
                <a:solidFill>
                  <a:srgbClr val="00359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84000" y="6508749"/>
            <a:ext cx="508000" cy="349251"/>
          </a:xfrm>
          <a:prstGeom prst="rect">
            <a:avLst/>
          </a:prstGeom>
        </p:spPr>
        <p:txBody>
          <a:bodyPr/>
          <a:lstStyle/>
          <a:p>
            <a:fld id="{24545E47-ACBD-4F4E-9982-7F2CF60F0207}" type="slidenum">
              <a:rPr lang="en-US" smtClean="0"/>
              <a:t>‹#›</a:t>
            </a:fld>
            <a:endParaRPr lang="en-US"/>
          </a:p>
        </p:txBody>
      </p:sp>
      <p:sp>
        <p:nvSpPr>
          <p:cNvPr id="8" name="Picture Placeholder 7"/>
          <p:cNvSpPr>
            <a:spLocks noGrp="1"/>
          </p:cNvSpPr>
          <p:nvPr>
            <p:ph type="pic" sz="quarter" idx="13"/>
          </p:nvPr>
        </p:nvSpPr>
        <p:spPr>
          <a:xfrm>
            <a:off x="0" y="645212"/>
            <a:ext cx="7315200" cy="6186577"/>
          </a:xfrm>
          <a:prstGeom prst="rect">
            <a:avLst/>
          </a:prstGeom>
        </p:spPr>
        <p:txBody>
          <a:bodyPr/>
          <a:lstStyle/>
          <a:p>
            <a:endParaRPr lang="en-US"/>
          </a:p>
        </p:txBody>
      </p:sp>
    </p:spTree>
    <p:extLst>
      <p:ext uri="{BB962C8B-B14F-4D97-AF65-F5344CB8AC3E}">
        <p14:creationId xmlns:p14="http://schemas.microsoft.com/office/powerpoint/2010/main" val="4375641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PCL_Layout3">
    <p:spTree>
      <p:nvGrpSpPr>
        <p:cNvPr id="1" name="Shape 44"/>
        <p:cNvGrpSpPr/>
        <p:nvPr/>
      </p:nvGrpSpPr>
      <p:grpSpPr>
        <a:xfrm>
          <a:off x="0" y="0"/>
          <a:ext cx="0" cy="0"/>
          <a:chOff x="0" y="0"/>
          <a:chExt cx="0" cy="0"/>
        </a:xfrm>
      </p:grpSpPr>
      <p:sp>
        <p:nvSpPr>
          <p:cNvPr id="46" name="Shape 46"/>
          <p:cNvSpPr txBox="1">
            <a:spLocks noGrp="1"/>
          </p:cNvSpPr>
          <p:nvPr>
            <p:ph type="title"/>
          </p:nvPr>
        </p:nvSpPr>
        <p:spPr>
          <a:xfrm>
            <a:off x="571500" y="177800"/>
            <a:ext cx="11049000" cy="812800"/>
          </a:xfrm>
          <a:prstGeom prst="rect">
            <a:avLst/>
          </a:prstGeom>
          <a:noFill/>
          <a:ln>
            <a:noFill/>
          </a:ln>
        </p:spPr>
        <p:txBody>
          <a:bodyPr wrap="square" lIns="91425" tIns="91425" rIns="91425" bIns="91425" anchor="b" anchorCtr="0"/>
          <a:lstStyle>
            <a:lvl1pPr marL="0" marR="0" lvl="0" indent="0" algn="l" rtl="0">
              <a:spcBef>
                <a:spcPts val="0"/>
              </a:spcBef>
              <a:buClr>
                <a:srgbClr val="0070AF"/>
              </a:buClr>
              <a:buSzPts val="3000"/>
              <a:buFont typeface="Arial"/>
              <a:buNone/>
              <a:defRPr sz="4000" b="0" i="0" u="none" strike="noStrike" cap="none">
                <a:solidFill>
                  <a:srgbClr val="003595"/>
                </a:solidFill>
                <a:latin typeface="Arial"/>
                <a:ea typeface="Arial"/>
                <a:cs typeface="Arial"/>
                <a:sym typeface="Arial"/>
              </a:defRPr>
            </a:lvl1pPr>
            <a:lvl2pPr lvl="1" indent="0">
              <a:spcBef>
                <a:spcPts val="0"/>
              </a:spcBef>
              <a:buSzPts val="1400"/>
              <a:buNone/>
              <a:defRPr sz="2400"/>
            </a:lvl2pPr>
            <a:lvl3pPr lvl="2" indent="0">
              <a:spcBef>
                <a:spcPts val="0"/>
              </a:spcBef>
              <a:buSzPts val="1400"/>
              <a:buNone/>
              <a:defRPr sz="2400"/>
            </a:lvl3pPr>
            <a:lvl4pPr lvl="3" indent="0">
              <a:spcBef>
                <a:spcPts val="0"/>
              </a:spcBef>
              <a:buSzPts val="1400"/>
              <a:buNone/>
              <a:defRPr sz="2400"/>
            </a:lvl4pPr>
            <a:lvl5pPr lvl="4" indent="0">
              <a:spcBef>
                <a:spcPts val="0"/>
              </a:spcBef>
              <a:buSzPts val="1400"/>
              <a:buNone/>
              <a:defRPr sz="2400"/>
            </a:lvl5pPr>
            <a:lvl6pPr lvl="5" indent="0">
              <a:spcBef>
                <a:spcPts val="0"/>
              </a:spcBef>
              <a:buSzPts val="1400"/>
              <a:buNone/>
              <a:defRPr sz="2400"/>
            </a:lvl6pPr>
            <a:lvl7pPr lvl="6" indent="0">
              <a:spcBef>
                <a:spcPts val="0"/>
              </a:spcBef>
              <a:buSzPts val="1400"/>
              <a:buNone/>
              <a:defRPr sz="2400"/>
            </a:lvl7pPr>
            <a:lvl8pPr lvl="7" indent="0">
              <a:spcBef>
                <a:spcPts val="0"/>
              </a:spcBef>
              <a:buSzPts val="1400"/>
              <a:buNone/>
              <a:defRPr sz="2400"/>
            </a:lvl8pPr>
            <a:lvl9pPr lvl="8" indent="0">
              <a:spcBef>
                <a:spcPts val="0"/>
              </a:spcBef>
              <a:buSzPts val="1400"/>
              <a:buNone/>
              <a:defRPr sz="2400"/>
            </a:lvl9pPr>
          </a:lstStyle>
          <a:p>
            <a:endParaRPr/>
          </a:p>
        </p:txBody>
      </p:sp>
    </p:spTree>
    <p:extLst>
      <p:ext uri="{BB962C8B-B14F-4D97-AF65-F5344CB8AC3E}">
        <p14:creationId xmlns:p14="http://schemas.microsoft.com/office/powerpoint/2010/main" val="22306255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9_Laptop 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48250" y="2019301"/>
            <a:ext cx="6305551" cy="1299264"/>
          </a:xfrm>
        </p:spPr>
        <p:txBody>
          <a:bodyPr anchor="b">
            <a:normAutofit/>
          </a:bodyPr>
          <a:lstStyle>
            <a:lvl1pPr algn="l">
              <a:defRPr sz="3600" b="0">
                <a:solidFill>
                  <a:srgbClr val="003595"/>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81C56DB5-84F1-46EB-B061-5F85E742745D}"/>
              </a:ext>
            </a:extLst>
          </p:cNvPr>
          <p:cNvSpPr>
            <a:spLocks noGrp="1"/>
          </p:cNvSpPr>
          <p:nvPr>
            <p:ph type="body" sz="quarter" idx="32" hasCustomPrompt="1"/>
          </p:nvPr>
        </p:nvSpPr>
        <p:spPr>
          <a:xfrm>
            <a:off x="7204699" y="3539438"/>
            <a:ext cx="1992652" cy="1077852"/>
          </a:xfrm>
          <a:noFill/>
        </p:spPr>
        <p:txBody>
          <a:bodyPr lIns="91440" tIns="91440" rIns="91440" bIns="91440" anchor="b">
            <a:noAutofit/>
          </a:bodyPr>
          <a:lstStyle>
            <a:lvl1pPr marL="0" indent="0" algn="ctr">
              <a:lnSpc>
                <a:spcPct val="100000"/>
              </a:lnSpc>
              <a:buNone/>
              <a:defRPr sz="3200" b="0" i="1">
                <a:solidFill>
                  <a:srgbClr val="003595"/>
                </a:solidFill>
                <a:latin typeface="LORA ITALIC" pitchFamily="2" charset="77"/>
              </a:defRPr>
            </a:lvl1pPr>
          </a:lstStyle>
          <a:p>
            <a:pPr lvl="0"/>
            <a:r>
              <a:rPr lang="en-US"/>
              <a:t>Edit text</a:t>
            </a:r>
          </a:p>
        </p:txBody>
      </p:sp>
      <p:sp>
        <p:nvSpPr>
          <p:cNvPr id="7" name="Text Placeholder 8">
            <a:extLst>
              <a:ext uri="{FF2B5EF4-FFF2-40B4-BE49-F238E27FC236}">
                <a16:creationId xmlns:a16="http://schemas.microsoft.com/office/drawing/2014/main" id="{5841B04D-A0B8-477C-B609-54BCDEF45EFA}"/>
              </a:ext>
            </a:extLst>
          </p:cNvPr>
          <p:cNvSpPr>
            <a:spLocks noGrp="1"/>
          </p:cNvSpPr>
          <p:nvPr>
            <p:ph type="body" sz="quarter" idx="33" hasCustomPrompt="1"/>
          </p:nvPr>
        </p:nvSpPr>
        <p:spPr>
          <a:xfrm>
            <a:off x="7204699" y="4569664"/>
            <a:ext cx="1992652" cy="805491"/>
          </a:xfrm>
          <a:noFill/>
        </p:spPr>
        <p:txBody>
          <a:bodyPr lIns="91440" tIns="91440" rIns="91440" bIns="91440" anchor="t">
            <a:noAutofit/>
          </a:bodyPr>
          <a:lstStyle>
            <a:lvl1pPr marL="0" indent="0" algn="ctr">
              <a:lnSpc>
                <a:spcPct val="120000"/>
              </a:lnSpc>
              <a:spcBef>
                <a:spcPts val="1000"/>
              </a:spcBef>
              <a:buNone/>
              <a:defRPr sz="1200" b="0">
                <a:solidFill>
                  <a:srgbClr val="003595"/>
                </a:solidFill>
                <a:latin typeface="+mn-lt"/>
              </a:defRPr>
            </a:lvl1pPr>
          </a:lstStyle>
          <a:p>
            <a:pPr lvl="0"/>
            <a:r>
              <a:rPr lang="en-US"/>
              <a:t>Edit text</a:t>
            </a:r>
          </a:p>
        </p:txBody>
      </p:sp>
      <p:sp>
        <p:nvSpPr>
          <p:cNvPr id="8" name="Text Placeholder 8">
            <a:extLst>
              <a:ext uri="{FF2B5EF4-FFF2-40B4-BE49-F238E27FC236}">
                <a16:creationId xmlns:a16="http://schemas.microsoft.com/office/drawing/2014/main" id="{8AF153C0-2067-49F2-A8D2-005ED156E395}"/>
              </a:ext>
            </a:extLst>
          </p:cNvPr>
          <p:cNvSpPr>
            <a:spLocks noGrp="1"/>
          </p:cNvSpPr>
          <p:nvPr>
            <p:ph type="body" sz="quarter" idx="34" hasCustomPrompt="1"/>
          </p:nvPr>
        </p:nvSpPr>
        <p:spPr>
          <a:xfrm>
            <a:off x="9361149" y="3539438"/>
            <a:ext cx="1992652" cy="1077852"/>
          </a:xfrm>
          <a:noFill/>
        </p:spPr>
        <p:txBody>
          <a:bodyPr lIns="91440" tIns="91440" rIns="91440" bIns="91440" anchor="b">
            <a:noAutofit/>
          </a:bodyPr>
          <a:lstStyle>
            <a:lvl1pPr marL="0" indent="0" algn="ctr">
              <a:lnSpc>
                <a:spcPct val="100000"/>
              </a:lnSpc>
              <a:buNone/>
              <a:defRPr sz="3200" b="0" i="1">
                <a:solidFill>
                  <a:srgbClr val="003595"/>
                </a:solidFill>
                <a:latin typeface="LORA ITALIC" pitchFamily="2" charset="77"/>
              </a:defRPr>
            </a:lvl1pPr>
          </a:lstStyle>
          <a:p>
            <a:pPr lvl="0"/>
            <a:r>
              <a:rPr lang="en-US"/>
              <a:t>Edit text</a:t>
            </a:r>
          </a:p>
        </p:txBody>
      </p:sp>
      <p:sp>
        <p:nvSpPr>
          <p:cNvPr id="9" name="Text Placeholder 8">
            <a:extLst>
              <a:ext uri="{FF2B5EF4-FFF2-40B4-BE49-F238E27FC236}">
                <a16:creationId xmlns:a16="http://schemas.microsoft.com/office/drawing/2014/main" id="{21154C28-D0A9-46A0-964E-4E42D5EADEF3}"/>
              </a:ext>
            </a:extLst>
          </p:cNvPr>
          <p:cNvSpPr>
            <a:spLocks noGrp="1"/>
          </p:cNvSpPr>
          <p:nvPr>
            <p:ph type="body" sz="quarter" idx="35" hasCustomPrompt="1"/>
          </p:nvPr>
        </p:nvSpPr>
        <p:spPr>
          <a:xfrm>
            <a:off x="9361149" y="4569664"/>
            <a:ext cx="1992652" cy="805491"/>
          </a:xfrm>
          <a:noFill/>
        </p:spPr>
        <p:txBody>
          <a:bodyPr lIns="91440" tIns="91440" rIns="91440" bIns="91440" anchor="t">
            <a:noAutofit/>
          </a:bodyPr>
          <a:lstStyle>
            <a:lvl1pPr marL="0" indent="0" algn="ctr">
              <a:lnSpc>
                <a:spcPct val="120000"/>
              </a:lnSpc>
              <a:spcBef>
                <a:spcPts val="1000"/>
              </a:spcBef>
              <a:buNone/>
              <a:defRPr sz="1200" b="0">
                <a:solidFill>
                  <a:srgbClr val="003595"/>
                </a:solidFill>
                <a:latin typeface="+mn-lt"/>
              </a:defRPr>
            </a:lvl1pPr>
          </a:lstStyle>
          <a:p>
            <a:pPr lvl="0"/>
            <a:r>
              <a:rPr lang="en-US"/>
              <a:t>Edit text</a:t>
            </a:r>
          </a:p>
        </p:txBody>
      </p:sp>
      <p:sp>
        <p:nvSpPr>
          <p:cNvPr id="10" name="Text Placeholder 8">
            <a:extLst>
              <a:ext uri="{FF2B5EF4-FFF2-40B4-BE49-F238E27FC236}">
                <a16:creationId xmlns:a16="http://schemas.microsoft.com/office/drawing/2014/main" id="{A05817E9-0430-4444-91E5-12FEEF449FDF}"/>
              </a:ext>
            </a:extLst>
          </p:cNvPr>
          <p:cNvSpPr>
            <a:spLocks noGrp="1"/>
          </p:cNvSpPr>
          <p:nvPr>
            <p:ph type="body" sz="quarter" idx="36" hasCustomPrompt="1"/>
          </p:nvPr>
        </p:nvSpPr>
        <p:spPr>
          <a:xfrm>
            <a:off x="5048251" y="3539438"/>
            <a:ext cx="1992652" cy="1077852"/>
          </a:xfrm>
          <a:noFill/>
        </p:spPr>
        <p:txBody>
          <a:bodyPr lIns="91440" tIns="91440" rIns="91440" bIns="91440" anchor="b">
            <a:noAutofit/>
          </a:bodyPr>
          <a:lstStyle>
            <a:lvl1pPr marL="0" indent="0" algn="ctr">
              <a:lnSpc>
                <a:spcPct val="100000"/>
              </a:lnSpc>
              <a:buNone/>
              <a:defRPr sz="3200" b="0" i="1">
                <a:solidFill>
                  <a:srgbClr val="003595"/>
                </a:solidFill>
                <a:latin typeface="LORA ITALIC" pitchFamily="2" charset="77"/>
              </a:defRPr>
            </a:lvl1pPr>
          </a:lstStyle>
          <a:p>
            <a:pPr lvl="0"/>
            <a:r>
              <a:rPr lang="en-US"/>
              <a:t>Edit text</a:t>
            </a:r>
          </a:p>
        </p:txBody>
      </p:sp>
      <p:sp>
        <p:nvSpPr>
          <p:cNvPr id="11" name="Text Placeholder 8">
            <a:extLst>
              <a:ext uri="{FF2B5EF4-FFF2-40B4-BE49-F238E27FC236}">
                <a16:creationId xmlns:a16="http://schemas.microsoft.com/office/drawing/2014/main" id="{3DCE6901-A650-4845-9578-D66C916E902C}"/>
              </a:ext>
            </a:extLst>
          </p:cNvPr>
          <p:cNvSpPr>
            <a:spLocks noGrp="1"/>
          </p:cNvSpPr>
          <p:nvPr>
            <p:ph type="body" sz="quarter" idx="37" hasCustomPrompt="1"/>
          </p:nvPr>
        </p:nvSpPr>
        <p:spPr>
          <a:xfrm>
            <a:off x="5048251" y="4569664"/>
            <a:ext cx="1992652" cy="805491"/>
          </a:xfrm>
          <a:noFill/>
        </p:spPr>
        <p:txBody>
          <a:bodyPr lIns="91440" tIns="91440" rIns="91440" bIns="91440" anchor="t">
            <a:noAutofit/>
          </a:bodyPr>
          <a:lstStyle>
            <a:lvl1pPr marL="0" indent="0" algn="ctr">
              <a:lnSpc>
                <a:spcPct val="120000"/>
              </a:lnSpc>
              <a:spcBef>
                <a:spcPts val="1000"/>
              </a:spcBef>
              <a:buNone/>
              <a:defRPr sz="1200" b="0">
                <a:solidFill>
                  <a:srgbClr val="003595"/>
                </a:solidFill>
                <a:latin typeface="+mn-lt"/>
              </a:defRPr>
            </a:lvl1pPr>
          </a:lstStyle>
          <a:p>
            <a:pPr lvl="0"/>
            <a:r>
              <a:rPr lang="en-US"/>
              <a:t>Edit text</a:t>
            </a:r>
          </a:p>
        </p:txBody>
      </p:sp>
      <p:sp>
        <p:nvSpPr>
          <p:cNvPr id="12" name="Picture Placeholder 3">
            <a:extLst>
              <a:ext uri="{FF2B5EF4-FFF2-40B4-BE49-F238E27FC236}">
                <a16:creationId xmlns:a16="http://schemas.microsoft.com/office/drawing/2014/main" id="{0F0B41A0-6CEC-4525-A441-7C81276A80BF}"/>
              </a:ext>
            </a:extLst>
          </p:cNvPr>
          <p:cNvSpPr>
            <a:spLocks noGrp="1"/>
          </p:cNvSpPr>
          <p:nvPr>
            <p:ph type="pic" sz="quarter" idx="10"/>
          </p:nvPr>
        </p:nvSpPr>
        <p:spPr>
          <a:xfrm>
            <a:off x="1" y="0"/>
            <a:ext cx="4293951" cy="6858000"/>
          </a:xfrm>
          <a:prstGeom prst="rect">
            <a:avLst/>
          </a:prstGeom>
          <a:solidFill>
            <a:schemeClr val="bg2"/>
          </a:solidFill>
        </p:spPr>
        <p:txBody>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66457343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7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134468" y="117412"/>
            <a:ext cx="3415181"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349797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9" y="1"/>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1" y="3497979"/>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4105834" y="3831913"/>
            <a:ext cx="3926543"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223497"/>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4408476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46544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6551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3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nk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2467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a:t>
            </a:r>
            <a:r>
              <a:rPr lang="en-US" err="1"/>
              <a:t>pt</a:t>
            </a:r>
            <a:r>
              <a:rPr lang="en-US"/>
              <a:t> </a:t>
            </a:r>
            <a:r>
              <a:rPr lang="en-US" err="1"/>
              <a:t>calibri</a:t>
            </a:r>
            <a:endParaRPr lang="en-US"/>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a:t>
            </a:r>
            <a:r>
              <a:rPr lang="en-US" err="1"/>
              <a:t>pt</a:t>
            </a:r>
            <a:endParaRPr lang="en-US"/>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spTree>
    <p:extLst>
      <p:ext uri="{BB962C8B-B14F-4D97-AF65-F5344CB8AC3E}">
        <p14:creationId xmlns:p14="http://schemas.microsoft.com/office/powerpoint/2010/main" val="94481697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Multi-Image Light Copy">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2682333-7A73-4E4B-802B-EDC6A651A143}"/>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35617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6431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Multi-Image Heavy Copy">
    <p:spTree>
      <p:nvGrpSpPr>
        <p:cNvPr id="1" name=""/>
        <p:cNvGrpSpPr/>
        <p:nvPr/>
      </p:nvGrpSpPr>
      <p:grpSpPr>
        <a:xfrm>
          <a:off x="0" y="0"/>
          <a:ext cx="0" cy="0"/>
          <a:chOff x="0" y="0"/>
          <a:chExt cx="0" cy="0"/>
        </a:xfrm>
      </p:grpSpPr>
      <p:pic>
        <p:nvPicPr>
          <p:cNvPr id="3" name="Picture 2" descr="A picture containing water, ocean floor&#10;&#10;Description automatically generated">
            <a:extLst>
              <a:ext uri="{FF2B5EF4-FFF2-40B4-BE49-F238E27FC236}">
                <a16:creationId xmlns:a16="http://schemas.microsoft.com/office/drawing/2014/main" id="{CBF4B3DD-79A9-4D24-A980-1B1F35C4C66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17D85F7-2A12-4098-AC7F-83AA751C33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33888557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48BD7-3876-0B81-E7A2-AD8712B144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0D5A3-274C-76D9-6EB2-67BE1FC43D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8C67B-E6AE-3B9B-83FB-6E956333DC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34D7B78-4C18-343A-311B-53C1FD909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23836-B885-70CF-113F-7571DD6C22C2}"/>
              </a:ext>
            </a:extLst>
          </p:cNvPr>
          <p:cNvSpPr>
            <a:spLocks noGrp="1"/>
          </p:cNvSpPr>
          <p:nvPr>
            <p:ph type="sldNum" sz="quarter" idx="12"/>
          </p:nvPr>
        </p:nvSpPr>
        <p:spPr/>
        <p:txBody>
          <a:bodyPr/>
          <a:lstStyle/>
          <a:p>
            <a:fld id="{225DCEB8-5823-4FF6-B267-43D1AB407D00}" type="slidenum">
              <a:rPr lang="en-US" smtClean="0"/>
              <a:t>‹#›</a:t>
            </a:fld>
            <a:endParaRPr lang="en-US"/>
          </a:p>
        </p:txBody>
      </p:sp>
    </p:spTree>
    <p:extLst>
      <p:ext uri="{BB962C8B-B14F-4D97-AF65-F5344CB8AC3E}">
        <p14:creationId xmlns:p14="http://schemas.microsoft.com/office/powerpoint/2010/main" val="5923456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8311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Picture Placeholder 16"/>
          <p:cNvSpPr>
            <a:spLocks noGrp="1"/>
          </p:cNvSpPr>
          <p:nvPr>
            <p:ph type="pic" sz="quarter" idx="10" hasCustomPrompt="1"/>
            <p:custDataLst>
              <p:tags r:id="rId1"/>
            </p:custDataLst>
          </p:nvPr>
        </p:nvSpPr>
        <p:spPr>
          <a:xfrm>
            <a:off x="1" y="0"/>
            <a:ext cx="5423225" cy="4580080"/>
          </a:xfrm>
          <a:prstGeom prst="rect">
            <a:avLst/>
          </a:prstGeom>
          <a:solidFill>
            <a:schemeClr val="bg1">
              <a:lumMod val="95000"/>
            </a:schemeClr>
          </a:solidFill>
        </p:spPr>
        <p:txBody>
          <a:bodyPr vert="horz"/>
          <a:lstStyle>
            <a:lvl1pPr marL="0" indent="0">
              <a:buNone/>
              <a:defRPr sz="3200" baseline="0">
                <a:solidFill>
                  <a:srgbClr val="00549F"/>
                </a:solidFill>
              </a:defRPr>
            </a:lvl1pPr>
          </a:lstStyle>
          <a:p>
            <a:r>
              <a:rPr lang="en-US"/>
              <a:t>IMAGE</a:t>
            </a:r>
            <a:br>
              <a:rPr lang="en-US"/>
            </a:br>
            <a:r>
              <a:rPr lang="en-US"/>
              <a:t>(heavy copy)</a:t>
            </a:r>
          </a:p>
        </p:txBody>
      </p:sp>
      <p:sp>
        <p:nvSpPr>
          <p:cNvPr id="4" name="Picture Placeholder 20"/>
          <p:cNvSpPr>
            <a:spLocks noGrp="1"/>
          </p:cNvSpPr>
          <p:nvPr>
            <p:ph type="pic" sz="quarter" idx="12"/>
            <p:custDataLst>
              <p:tags r:id="rId2"/>
            </p:custDataLst>
          </p:nvPr>
        </p:nvSpPr>
        <p:spPr>
          <a:xfrm>
            <a:off x="2700423" y="4580080"/>
            <a:ext cx="2722803" cy="2277920"/>
          </a:xfrm>
          <a:prstGeom prst="rect">
            <a:avLst/>
          </a:prstGeom>
          <a:solidFill>
            <a:schemeClr val="bg1">
              <a:lumMod val="95000"/>
            </a:schemeClr>
          </a:solidFill>
        </p:spPr>
        <p:txBody>
          <a:bodyPr vert="horz"/>
          <a:lstStyle>
            <a:lvl1pPr>
              <a:defRPr sz="3200">
                <a:solidFill>
                  <a:srgbClr val="00549F"/>
                </a:solidFill>
              </a:defRPr>
            </a:lvl1pPr>
          </a:lstStyle>
          <a:p>
            <a:r>
              <a:rPr lang="en-US"/>
              <a:t>Click icon to add picture</a:t>
            </a:r>
          </a:p>
        </p:txBody>
      </p:sp>
      <p:sp>
        <p:nvSpPr>
          <p:cNvPr id="6" name="Text Placeholder 5"/>
          <p:cNvSpPr>
            <a:spLocks noGrp="1"/>
          </p:cNvSpPr>
          <p:nvPr>
            <p:ph type="body" sz="quarter" idx="13"/>
            <p:custDataLst>
              <p:tags r:id="rId3"/>
            </p:custDataLst>
          </p:nvPr>
        </p:nvSpPr>
        <p:spPr>
          <a:xfrm>
            <a:off x="5602817" y="63501"/>
            <a:ext cx="6525683" cy="1809751"/>
          </a:xfrm>
          <a:prstGeom prst="rect">
            <a:avLst/>
          </a:prstGeom>
        </p:spPr>
        <p:txBody>
          <a:bodyPr/>
          <a:lstStyle>
            <a:lvl1pPr>
              <a:spcBef>
                <a:spcPct val="0"/>
              </a:spcBef>
              <a:defRPr sz="5867" spc="0" baseline="0">
                <a:solidFill>
                  <a:srgbClr val="00549F"/>
                </a:solidFill>
                <a:latin typeface="Calibri" panose="020F0502020204030204" pitchFamily="34" charset="0"/>
              </a:defRPr>
            </a:lvl1pPr>
          </a:lstStyle>
          <a:p>
            <a:pPr lvl="0"/>
            <a:r>
              <a:rPr lang="en-US"/>
              <a:t>Click to edit Master text styles</a:t>
            </a:r>
          </a:p>
        </p:txBody>
      </p:sp>
      <p:sp>
        <p:nvSpPr>
          <p:cNvPr id="17" name="Text Placeholder 16"/>
          <p:cNvSpPr>
            <a:spLocks noGrp="1"/>
          </p:cNvSpPr>
          <p:nvPr>
            <p:ph type="body" sz="quarter" idx="15" hasCustomPrompt="1"/>
            <p:custDataLst>
              <p:tags r:id="rId4"/>
            </p:custDataLst>
          </p:nvPr>
        </p:nvSpPr>
        <p:spPr>
          <a:xfrm>
            <a:off x="5602818" y="1990912"/>
            <a:ext cx="6453716" cy="2491317"/>
          </a:xfrm>
          <a:prstGeom prst="rect">
            <a:avLst/>
          </a:prstGeom>
        </p:spPr>
        <p:txBody>
          <a:bodyPr/>
          <a:lstStyle>
            <a:lvl1pPr>
              <a:spcBef>
                <a:spcPct val="0"/>
              </a:spcBef>
              <a:spcAft>
                <a:spcPts val="800"/>
              </a:spcAft>
              <a:defRPr sz="3200" spc="0" baseline="0">
                <a:solidFill>
                  <a:srgbClr val="00549F"/>
                </a:solidFill>
                <a:latin typeface="Calibri" panose="020F0502020204030204" pitchFamily="34" charset="0"/>
              </a:defRPr>
            </a:lvl1pPr>
            <a:lvl2pPr>
              <a:spcBef>
                <a:spcPct val="0"/>
              </a:spcBef>
              <a:spcAft>
                <a:spcPts val="800"/>
              </a:spcAft>
              <a:defRPr sz="3200">
                <a:solidFill>
                  <a:srgbClr val="00549F"/>
                </a:solidFill>
                <a:latin typeface="Calibri" panose="020F0502020204030204" pitchFamily="34" charset="0"/>
              </a:defRPr>
            </a:lvl2pPr>
            <a:lvl3pPr>
              <a:spcBef>
                <a:spcPct val="0"/>
              </a:spcBef>
              <a:spcAft>
                <a:spcPts val="800"/>
              </a:spcAft>
              <a:defRPr sz="3200">
                <a:solidFill>
                  <a:srgbClr val="00549F"/>
                </a:solidFill>
                <a:latin typeface="Calibri" panose="020F0502020204030204" pitchFamily="34" charset="0"/>
              </a:defRPr>
            </a:lvl3pPr>
            <a:lvl4pPr>
              <a:spcBef>
                <a:spcPct val="0"/>
              </a:spcBef>
              <a:spcAft>
                <a:spcPts val="800"/>
              </a:spcAft>
              <a:defRPr sz="3200">
                <a:solidFill>
                  <a:srgbClr val="00549F"/>
                </a:solidFill>
                <a:latin typeface="Calibri" panose="020F0502020204030204" pitchFamily="34" charset="0"/>
              </a:defRPr>
            </a:lvl4pPr>
            <a:lvl5pPr>
              <a:spcBef>
                <a:spcPct val="0"/>
              </a:spcBef>
              <a:spcAft>
                <a:spcPts val="800"/>
              </a:spcAft>
              <a:defRPr sz="3200">
                <a:solidFill>
                  <a:srgbClr val="00549F"/>
                </a:solidFill>
                <a:latin typeface="Calibri" panose="020F0502020204030204" pitchFamily="34" charset="0"/>
              </a:defRPr>
            </a:lvl5pPr>
          </a:lstStyle>
          <a:p>
            <a:pPr lvl="0"/>
            <a:r>
              <a:rPr lang="en-US"/>
              <a:t>Copy points 20-24pt copy points 20-24pt copy points 20-24pt</a:t>
            </a:r>
          </a:p>
        </p:txBody>
      </p:sp>
    </p:spTree>
    <p:extLst>
      <p:ext uri="{BB962C8B-B14F-4D97-AF65-F5344CB8AC3E}">
        <p14:creationId xmlns:p14="http://schemas.microsoft.com/office/powerpoint/2010/main" val="1181866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p:custDataLst>
              <p:tags r:id="rId1"/>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6133"/>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p:custDataLst>
              <p:tags r:id="rId2"/>
            </p:custDataLst>
          </p:nvPr>
        </p:nvPicPr>
        <p:blipFill>
          <a:blip r:embed="rId4">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344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One 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1219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cxnSp>
        <p:nvCxnSpPr>
          <p:cNvPr id="8" name="Straight Connector 7"/>
          <p:cNvCxnSpPr/>
          <p:nvPr>
            <p:custDataLst>
              <p:tags r:id="rId2"/>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PIT_footer.wmf"/>
          <p:cNvPicPr>
            <a:picLocks noChangeAspect="1"/>
          </p:cNvPicPr>
          <p:nvPr>
            <p:custDataLst>
              <p:tags r:id="rId3"/>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1494792388"/>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8138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One Image Light Copy">
    <p:spTree>
      <p:nvGrpSpPr>
        <p:cNvPr id="1" name=""/>
        <p:cNvGrpSpPr/>
        <p:nvPr/>
      </p:nvGrpSpPr>
      <p:grpSpPr>
        <a:xfrm>
          <a:off x="0" y="0"/>
          <a:ext cx="0" cy="0"/>
          <a:chOff x="0" y="0"/>
          <a:chExt cx="0" cy="0"/>
        </a:xfrm>
      </p:grpSpPr>
      <p:pic>
        <p:nvPicPr>
          <p:cNvPr id="12" name="Picture 11" descr="PIT_footer.wmf"/>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19910023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10" name="Straight Connector 9"/>
          <p:cNvCxnSpPr/>
          <p:nvPr>
            <p:custDataLst>
              <p:tags r:id="rId1"/>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6003048"/>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0" name="Title 1"/>
          <p:cNvSpPr txBox="1"/>
          <p:nvPr>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869178"/>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693939815"/>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Title 1"/>
          <p:cNvSpPr txBox="1"/>
          <p:nvPr>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382338"/>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869234639"/>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283389" y="3263153"/>
            <a:ext cx="3908612" cy="3594847"/>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14" name="Picture Placeholder 20"/>
          <p:cNvSpPr>
            <a:spLocks noGrp="1"/>
          </p:cNvSpPr>
          <p:nvPr>
            <p:ph type="pic" sz="quarter" idx="13"/>
            <p:custDataLst>
              <p:tags r:id="rId2"/>
            </p:custDataLst>
          </p:nvPr>
        </p:nvSpPr>
        <p:spPr>
          <a:xfrm>
            <a:off x="1" y="3267634"/>
            <a:ext cx="3908612" cy="3594847"/>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15" name="Picture Placeholder 20"/>
          <p:cNvSpPr>
            <a:spLocks noGrp="1"/>
          </p:cNvSpPr>
          <p:nvPr>
            <p:ph type="pic" sz="quarter" idx="14"/>
            <p:custDataLst>
              <p:tags r:id="rId3"/>
            </p:custDataLst>
          </p:nvPr>
        </p:nvSpPr>
        <p:spPr>
          <a:xfrm>
            <a:off x="4141694" y="3263154"/>
            <a:ext cx="3908612" cy="3594847"/>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3" name="Text Placeholder 2"/>
          <p:cNvSpPr>
            <a:spLocks noGrp="1"/>
          </p:cNvSpPr>
          <p:nvPr>
            <p:ph type="body" sz="quarter" idx="15"/>
            <p:custDataLst>
              <p:tags r:id="rId4"/>
            </p:custDataLst>
          </p:nvPr>
        </p:nvSpPr>
        <p:spPr>
          <a:xfrm>
            <a:off x="134472" y="1"/>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5"/>
            </p:custDataLst>
          </p:nvPr>
        </p:nvSpPr>
        <p:spPr>
          <a:xfrm>
            <a:off x="483597" y="1130301"/>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
        <p:nvSpPr>
          <p:cNvPr id="16" name="Text Placeholder 5"/>
          <p:cNvSpPr>
            <a:spLocks noGrp="1"/>
          </p:cNvSpPr>
          <p:nvPr>
            <p:ph type="body" sz="quarter" idx="17" hasCustomPrompt="1"/>
            <p:custDataLst>
              <p:tags r:id="rId6"/>
            </p:custDataLst>
          </p:nvPr>
        </p:nvSpPr>
        <p:spPr>
          <a:xfrm>
            <a:off x="6585573" y="1109509"/>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Tree>
    <p:extLst>
      <p:ext uri="{BB962C8B-B14F-4D97-AF65-F5344CB8AC3E}">
        <p14:creationId xmlns:p14="http://schemas.microsoft.com/office/powerpoint/2010/main" val="2088206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32F39-4FDC-4240-8609-79BAC688F0B5}"/>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043709" y="-360219"/>
            <a:ext cx="12192000" cy="6858000"/>
          </a:xfrm>
          <a:prstGeom prst="rect">
            <a:avLst/>
          </a:prstGeom>
        </p:spPr>
      </p:pic>
    </p:spTree>
    <p:extLst>
      <p:ext uri="{BB962C8B-B14F-4D97-AF65-F5344CB8AC3E}">
        <p14:creationId xmlns:p14="http://schemas.microsoft.com/office/powerpoint/2010/main" val="2661903407"/>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662628223"/>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922729339"/>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CL_Layout3">
    <p:spTree>
      <p:nvGrpSpPr>
        <p:cNvPr id="1" name="Shape 44"/>
        <p:cNvGrpSpPr/>
        <p:nvPr/>
      </p:nvGrpSpPr>
      <p:grpSpPr>
        <a:xfrm>
          <a:off x="0" y="0"/>
          <a:ext cx="0" cy="0"/>
          <a:chOff x="0" y="0"/>
          <a:chExt cx="0" cy="0"/>
        </a:xfrm>
      </p:grpSpPr>
      <p:sp>
        <p:nvSpPr>
          <p:cNvPr id="46" name="Shape 46"/>
          <p:cNvSpPr txBox="1">
            <a:spLocks noGrp="1"/>
          </p:cNvSpPr>
          <p:nvPr>
            <p:ph type="title"/>
            <p:custDataLst>
              <p:tags r:id="rId1"/>
            </p:custDataLst>
          </p:nvPr>
        </p:nvSpPr>
        <p:spPr>
          <a:xfrm>
            <a:off x="571500" y="177800"/>
            <a:ext cx="11049000" cy="812800"/>
          </a:xfrm>
          <a:prstGeom prst="rect">
            <a:avLst/>
          </a:prstGeom>
          <a:noFill/>
          <a:ln>
            <a:noFill/>
          </a:ln>
        </p:spPr>
        <p:txBody>
          <a:bodyPr wrap="square" lIns="91425" tIns="91425" rIns="91425" bIns="91425" anchor="b" anchorCtr="0"/>
          <a:lstStyle>
            <a:lvl1pPr marL="0" marR="0" lvl="0" indent="0" algn="l" rtl="0">
              <a:spcBef>
                <a:spcPct val="0"/>
              </a:spcBef>
              <a:buClr>
                <a:srgbClr val="0070AF"/>
              </a:buClr>
              <a:buSzPts val="3000"/>
              <a:buFont typeface="Arial"/>
              <a:buNone/>
              <a:defRPr sz="4000" b="0" i="0" u="none" strike="noStrike" cap="none">
                <a:solidFill>
                  <a:srgbClr val="0070AF"/>
                </a:solidFill>
                <a:latin typeface="Arial"/>
                <a:ea typeface="Arial"/>
                <a:cs typeface="Arial"/>
                <a:sym typeface="Arial"/>
              </a:defRPr>
            </a:lvl1pPr>
            <a:lvl2pPr lvl="1" indent="0">
              <a:spcBef>
                <a:spcPct val="0"/>
              </a:spcBef>
              <a:buSzPts val="1400"/>
              <a:buNone/>
              <a:defRPr sz="2400"/>
            </a:lvl2pPr>
            <a:lvl3pPr lvl="2" indent="0">
              <a:spcBef>
                <a:spcPct val="0"/>
              </a:spcBef>
              <a:buSzPts val="1400"/>
              <a:buNone/>
              <a:defRPr sz="2400"/>
            </a:lvl3pPr>
            <a:lvl4pPr lvl="3" indent="0">
              <a:spcBef>
                <a:spcPct val="0"/>
              </a:spcBef>
              <a:buSzPts val="1400"/>
              <a:buNone/>
              <a:defRPr sz="2400"/>
            </a:lvl4pPr>
            <a:lvl5pPr lvl="4" indent="0">
              <a:spcBef>
                <a:spcPct val="0"/>
              </a:spcBef>
              <a:buSzPts val="1400"/>
              <a:buNone/>
              <a:defRPr sz="2400"/>
            </a:lvl5pPr>
            <a:lvl6pPr lvl="5" indent="0">
              <a:spcBef>
                <a:spcPct val="0"/>
              </a:spcBef>
              <a:buSzPts val="1400"/>
              <a:buNone/>
              <a:defRPr sz="2400"/>
            </a:lvl6pPr>
            <a:lvl7pPr lvl="6" indent="0">
              <a:spcBef>
                <a:spcPct val="0"/>
              </a:spcBef>
              <a:buSzPts val="1400"/>
              <a:buNone/>
              <a:defRPr sz="2400"/>
            </a:lvl7pPr>
            <a:lvl8pPr lvl="7" indent="0">
              <a:spcBef>
                <a:spcPct val="0"/>
              </a:spcBef>
              <a:buSzPts val="1400"/>
              <a:buNone/>
              <a:defRPr sz="2400"/>
            </a:lvl8pPr>
            <a:lvl9pPr lvl="8" indent="0">
              <a:spcBef>
                <a:spcPct val="0"/>
              </a:spcBef>
              <a:buSzPts val="1400"/>
              <a:buNone/>
              <a:defRPr sz="2400"/>
            </a:lvl9pPr>
          </a:lstStyle>
          <a:p>
            <a:r>
              <a:rPr lang="en-US"/>
              <a:t>Click to edit Master title style</a:t>
            </a:r>
            <a:endParaRPr/>
          </a:p>
        </p:txBody>
      </p:sp>
    </p:spTree>
    <p:extLst>
      <p:ext uri="{BB962C8B-B14F-4D97-AF65-F5344CB8AC3E}">
        <p14:creationId xmlns:p14="http://schemas.microsoft.com/office/powerpoint/2010/main" val="213593658"/>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custDataLst>
              <p:tags r:id="rId1"/>
            </p:custDataLst>
          </p:nvPr>
        </p:nvSpPr>
        <p:spPr>
          <a:xfrm>
            <a:off x="0" y="853440"/>
            <a:ext cx="12186248" cy="5969000"/>
          </a:xfrm>
          <a:prstGeom prst="rect">
            <a:avLst/>
          </a:prstGeom>
        </p:spPr>
        <p:txBody>
          <a:bodyPr/>
          <a:lstStyle/>
          <a:p>
            <a:r>
              <a:rPr lang="en-US"/>
              <a:t>Click icon to add picture</a:t>
            </a:r>
          </a:p>
        </p:txBody>
      </p:sp>
      <p:sp>
        <p:nvSpPr>
          <p:cNvPr id="2" name="Title 1"/>
          <p:cNvSpPr>
            <a:spLocks noGrp="1"/>
          </p:cNvSpPr>
          <p:nvPr>
            <p:ph type="ctrTitle" hasCustomPrompt="1"/>
            <p:custDataLst>
              <p:tags r:id="rId2"/>
            </p:custDataLst>
          </p:nvPr>
        </p:nvSpPr>
        <p:spPr>
          <a:xfrm>
            <a:off x="4871050" y="853440"/>
            <a:ext cx="7320951" cy="1295400"/>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711059129"/>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8A26-2888-41AF-B96B-89877F51C6CC}"/>
              </a:ext>
            </a:extLst>
          </p:cNvPr>
          <p:cNvSpPr>
            <a:spLocks noGrp="1"/>
          </p:cNvSpPr>
          <p:nvPr>
            <p:ph type="title"/>
            <p:custDataLst>
              <p:tags r:id="rId1"/>
            </p:custDataLst>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31161-AABF-41CB-A0C7-274C55338187}"/>
              </a:ext>
            </a:extLst>
          </p:cNvPr>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84455-DE10-4561-A3FD-6BB4DCDB12AE}"/>
              </a:ext>
            </a:extLst>
          </p:cNvPr>
          <p:cNvSpPr>
            <a:spLocks noGrp="1"/>
          </p:cNvSpPr>
          <p:nvPr>
            <p:ph type="dt" sz="half" idx="10"/>
            <p:custDataLst>
              <p:tags r:id="rId3"/>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CD276E-4429-4F28-834F-16E3B2ABEF44}" type="datetimeFigureOut">
              <a:rPr lang="en-US" smtClean="0"/>
              <a:t>10/14/2024</a:t>
            </a:fld>
            <a:endParaRPr lang="en-US"/>
          </a:p>
        </p:txBody>
      </p:sp>
      <p:sp>
        <p:nvSpPr>
          <p:cNvPr id="5" name="Footer Placeholder 4">
            <a:extLst>
              <a:ext uri="{FF2B5EF4-FFF2-40B4-BE49-F238E27FC236}">
                <a16:creationId xmlns:a16="http://schemas.microsoft.com/office/drawing/2014/main" id="{35A3347D-3E1F-40D2-B863-A1300943AFF1}"/>
              </a:ext>
            </a:extLst>
          </p:cNvPr>
          <p:cNvSpPr>
            <a:spLocks noGrp="1"/>
          </p:cNvSpPr>
          <p:nvPr>
            <p:ph type="ftr" sz="quarter" idx="11"/>
            <p:custDataLst>
              <p:tags r:id="rId4"/>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F7E7B6AB-B18F-4430-88A4-D08551D1DA6C}"/>
              </a:ext>
            </a:extLst>
          </p:cNvPr>
          <p:cNvSpPr>
            <a:spLocks noGrp="1"/>
          </p:cNvSpPr>
          <p:nvPr>
            <p:ph type="sldNum" sz="quarter" idx="12"/>
            <p:custDataLst>
              <p:tags r:id="rId5"/>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Tree>
    <p:extLst>
      <p:ext uri="{BB962C8B-B14F-4D97-AF65-F5344CB8AC3E}">
        <p14:creationId xmlns:p14="http://schemas.microsoft.com/office/powerpoint/2010/main" val="290365435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custDataLst>
              <p:tags r:id="rId1"/>
            </p:custDataLst>
          </p:nvPr>
        </p:nvSpPr>
        <p:spPr>
          <a:xfrm>
            <a:off x="0" y="640080"/>
            <a:ext cx="7315200" cy="36576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custDataLst>
              <p:tags r:id="rId2"/>
            </p:custDataLst>
          </p:nvPr>
        </p:nvSpPr>
        <p:spPr>
          <a:xfrm>
            <a:off x="7315200" y="640080"/>
            <a:ext cx="4876800" cy="3657600"/>
          </a:xfrm>
          <a:prstGeom prst="rect">
            <a:avLst/>
          </a:prstGeom>
        </p:spPr>
        <p:txBody>
          <a:bodyPr/>
          <a:lstStyle>
            <a:lvl1pPr marL="0" indent="0">
              <a:buNone/>
              <a:defRPr sz="3200">
                <a:solidFill>
                  <a:srgbClr val="54575A"/>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custDataLst>
              <p:tags r:id="rId3"/>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6" name="Picture Placeholder 5"/>
          <p:cNvSpPr>
            <a:spLocks noGrp="1"/>
          </p:cNvSpPr>
          <p:nvPr>
            <p:ph type="pic" sz="quarter" idx="13"/>
            <p:custDataLst>
              <p:tags r:id="rId4"/>
            </p:custDataLst>
          </p:nvPr>
        </p:nvSpPr>
        <p:spPr>
          <a:xfrm>
            <a:off x="1917" y="4297680"/>
            <a:ext cx="7313283" cy="2514600"/>
          </a:xfrm>
          <a:prstGeom prst="rect">
            <a:avLst/>
          </a:prstGeom>
        </p:spPr>
        <p:txBody>
          <a:bodyPr/>
          <a:lstStyle/>
          <a:p>
            <a:r>
              <a:rPr lang="en-US"/>
              <a:t>Click icon to add picture</a:t>
            </a:r>
          </a:p>
        </p:txBody>
      </p:sp>
      <p:sp>
        <p:nvSpPr>
          <p:cNvPr id="9" name="Picture Placeholder 8"/>
          <p:cNvSpPr>
            <a:spLocks noGrp="1"/>
          </p:cNvSpPr>
          <p:nvPr>
            <p:ph type="pic" sz="quarter" idx="14"/>
            <p:custDataLst>
              <p:tags r:id="rId5"/>
            </p:custDataLst>
          </p:nvPr>
        </p:nvSpPr>
        <p:spPr>
          <a:xfrm>
            <a:off x="7315200" y="4297680"/>
            <a:ext cx="4876800" cy="2514600"/>
          </a:xfrm>
          <a:prstGeom prst="rect">
            <a:avLst/>
          </a:prstGeom>
        </p:spPr>
        <p:txBody>
          <a:bodyPr/>
          <a:lstStyle/>
          <a:p>
            <a:r>
              <a:rPr lang="en-US"/>
              <a:t>Click icon to add picture</a:t>
            </a:r>
          </a:p>
        </p:txBody>
      </p:sp>
    </p:spTree>
    <p:extLst>
      <p:ext uri="{BB962C8B-B14F-4D97-AF65-F5344CB8AC3E}">
        <p14:creationId xmlns:p14="http://schemas.microsoft.com/office/powerpoint/2010/main" val="2188983081"/>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1"/>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8" name="Picture Placeholder 7"/>
          <p:cNvSpPr>
            <a:spLocks noGrp="1"/>
          </p:cNvSpPr>
          <p:nvPr>
            <p:ph type="pic" sz="quarter" idx="13"/>
            <p:custDataLst>
              <p:tags r:id="rId2"/>
            </p:custDataLst>
          </p:nvPr>
        </p:nvSpPr>
        <p:spPr>
          <a:xfrm>
            <a:off x="0" y="640080"/>
            <a:ext cx="12192000" cy="6196584"/>
          </a:xfrm>
          <a:prstGeom prst="rect">
            <a:avLst/>
          </a:prstGeom>
        </p:spPr>
        <p:txBody>
          <a:bodyPr/>
          <a:lstStyle/>
          <a:p>
            <a:r>
              <a:rPr lang="en-US"/>
              <a:t>Click icon to add picture</a:t>
            </a:r>
          </a:p>
        </p:txBody>
      </p:sp>
      <p:sp>
        <p:nvSpPr>
          <p:cNvPr id="2" name="Title 1"/>
          <p:cNvSpPr>
            <a:spLocks noGrp="1"/>
          </p:cNvSpPr>
          <p:nvPr>
            <p:ph type="ctrTitle" hasCustomPrompt="1"/>
            <p:custDataLst>
              <p:tags r:id="rId3"/>
            </p:custDataLst>
          </p:nvPr>
        </p:nvSpPr>
        <p:spPr>
          <a:xfrm>
            <a:off x="4978400" y="640081"/>
            <a:ext cx="7213600" cy="1476756"/>
          </a:xfr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3062456080"/>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640080"/>
            <a:ext cx="4876800" cy="1722120"/>
          </a:xfrm>
        </p:spPr>
        <p:txBody>
          <a:bodyPr/>
          <a:lstStyle/>
          <a:p>
            <a:r>
              <a:rPr lang="en-US"/>
              <a:t>Click to edit Master title style</a:t>
            </a:r>
          </a:p>
        </p:txBody>
      </p:sp>
      <p:sp>
        <p:nvSpPr>
          <p:cNvPr id="3" name="Content Placeholder 2"/>
          <p:cNvSpPr>
            <a:spLocks noGrp="1"/>
          </p:cNvSpPr>
          <p:nvPr>
            <p:ph idx="1"/>
            <p:custDataLst>
              <p:tags r:id="rId2"/>
            </p:custDataLst>
          </p:nvPr>
        </p:nvSpPr>
        <p:spPr>
          <a:xfrm>
            <a:off x="7315200" y="2380892"/>
            <a:ext cx="4876800" cy="4477109"/>
          </a:xfrm>
          <a:prstGeom prst="rect">
            <a:avLst/>
          </a:prstGeom>
        </p:spPr>
        <p:txBody>
          <a:bodyPr/>
          <a:lstStyle>
            <a:lvl1pPr>
              <a:defRPr>
                <a:solidFill>
                  <a:srgbClr val="54575A"/>
                </a:solidFill>
              </a:defRPr>
            </a:lvl1pPr>
            <a:lvl2pPr>
              <a:defRPr>
                <a:solidFill>
                  <a:srgbClr val="54575A"/>
                </a:solidFill>
              </a:defRPr>
            </a:lvl2pPr>
            <a:lvl3pPr>
              <a:defRPr>
                <a:solidFill>
                  <a:srgbClr val="54575A"/>
                </a:solidFill>
              </a:defRPr>
            </a:lvl3pPr>
            <a:lvl4pPr>
              <a:defRPr>
                <a:solidFill>
                  <a:srgbClr val="54575A"/>
                </a:solidFill>
              </a:defRPr>
            </a:lvl4pPr>
            <a:lvl5pPr>
              <a:defRPr>
                <a:solidFill>
                  <a:srgbClr val="54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8" name="Picture Placeholder 7"/>
          <p:cNvSpPr>
            <a:spLocks noGrp="1"/>
          </p:cNvSpPr>
          <p:nvPr>
            <p:ph type="pic" sz="quarter" idx="13"/>
            <p:custDataLst>
              <p:tags r:id="rId4"/>
            </p:custDataLst>
          </p:nvPr>
        </p:nvSpPr>
        <p:spPr>
          <a:xfrm>
            <a:off x="0" y="645213"/>
            <a:ext cx="7315200" cy="6186577"/>
          </a:xfrm>
          <a:prstGeom prst="rect">
            <a:avLst/>
          </a:prstGeom>
        </p:spPr>
        <p:txBody>
          <a:bodyPr/>
          <a:lstStyle/>
          <a:p>
            <a:r>
              <a:rPr lang="en-US"/>
              <a:t>Click icon to add picture</a:t>
            </a:r>
          </a:p>
        </p:txBody>
      </p:sp>
    </p:spTree>
    <p:extLst>
      <p:ext uri="{BB962C8B-B14F-4D97-AF65-F5344CB8AC3E}">
        <p14:creationId xmlns:p14="http://schemas.microsoft.com/office/powerpoint/2010/main" val="3072155260"/>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3" name="Picture Placeholder 2"/>
          <p:cNvSpPr>
            <a:spLocks noGrp="1"/>
          </p:cNvSpPr>
          <p:nvPr>
            <p:ph type="pic" sz="quarter" idx="13"/>
            <p:custDataLst>
              <p:tags r:id="rId2"/>
            </p:custDataLst>
          </p:nvPr>
        </p:nvSpPr>
        <p:spPr>
          <a:xfrm>
            <a:off x="0" y="2468880"/>
            <a:ext cx="7315200" cy="4343400"/>
          </a:xfrm>
          <a:prstGeom prst="rect">
            <a:avLst/>
          </a:prstGeom>
        </p:spPr>
        <p:txBody>
          <a:bodyPr/>
          <a:lstStyle/>
          <a:p>
            <a:r>
              <a:rPr lang="en-US"/>
              <a:t>Click icon to add picture</a:t>
            </a:r>
          </a:p>
        </p:txBody>
      </p:sp>
      <p:sp>
        <p:nvSpPr>
          <p:cNvPr id="6" name="Content Placeholder 5"/>
          <p:cNvSpPr>
            <a:spLocks noGrp="1"/>
          </p:cNvSpPr>
          <p:nvPr>
            <p:ph sz="quarter" idx="4"/>
            <p:custDataLst>
              <p:tags r:id="rId3"/>
            </p:custDataLst>
          </p:nvPr>
        </p:nvSpPr>
        <p:spPr>
          <a:xfrm>
            <a:off x="0" y="640080"/>
            <a:ext cx="7315200" cy="1828800"/>
          </a:xfrm>
          <a:prstGeom prst="rect">
            <a:avLst/>
          </a:prstGeom>
        </p:spPr>
        <p:txBody>
          <a:bodyPr/>
          <a:lstStyle>
            <a:lvl1pPr>
              <a:defRPr sz="3200">
                <a:solidFill>
                  <a:srgbClr val="54575A"/>
                </a:solidFill>
              </a:defRPr>
            </a:lvl1pPr>
            <a:lvl2pPr>
              <a:defRPr sz="3200">
                <a:solidFill>
                  <a:srgbClr val="54575A"/>
                </a:solidFill>
              </a:defRPr>
            </a:lvl2pPr>
            <a:lvl3pPr>
              <a:defRPr sz="2400">
                <a:solidFill>
                  <a:srgbClr val="54575A"/>
                </a:solidFill>
              </a:defRPr>
            </a:lvl3pPr>
            <a:lvl4pPr>
              <a:defRPr sz="1600">
                <a:solidFill>
                  <a:srgbClr val="54575A"/>
                </a:solidFill>
              </a:defRPr>
            </a:lvl4pPr>
            <a:lvl5pPr>
              <a:defRPr sz="1600">
                <a:solidFill>
                  <a:srgbClr val="54575A"/>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4"/>
            <p:custDataLst>
              <p:tags r:id="rId4"/>
            </p:custDataLst>
          </p:nvPr>
        </p:nvSpPr>
        <p:spPr>
          <a:xfrm>
            <a:off x="7315200" y="640080"/>
            <a:ext cx="4876800" cy="6248400"/>
          </a:xfrm>
          <a:prstGeom prst="rect">
            <a:avLst/>
          </a:prstGeom>
        </p:spPr>
        <p:txBody>
          <a:bodyPr/>
          <a:lstStyle/>
          <a:p>
            <a:r>
              <a:rPr lang="en-US"/>
              <a:t>Click icon to add picture</a:t>
            </a:r>
          </a:p>
        </p:txBody>
      </p:sp>
    </p:spTree>
    <p:extLst>
      <p:ext uri="{BB962C8B-B14F-4D97-AF65-F5344CB8AC3E}">
        <p14:creationId xmlns:p14="http://schemas.microsoft.com/office/powerpoint/2010/main" val="575402737"/>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6158754" y="0"/>
            <a:ext cx="6033247" cy="3594847"/>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14" name="Picture Placeholder 20"/>
          <p:cNvSpPr>
            <a:spLocks noGrp="1"/>
          </p:cNvSpPr>
          <p:nvPr>
            <p:ph type="pic" sz="quarter" idx="13"/>
            <p:custDataLst>
              <p:tags r:id="rId2"/>
            </p:custDataLst>
          </p:nvPr>
        </p:nvSpPr>
        <p:spPr>
          <a:xfrm>
            <a:off x="0" y="4482"/>
            <a:ext cx="6015317" cy="3594847"/>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Tree>
    <p:extLst>
      <p:ext uri="{BB962C8B-B14F-4D97-AF65-F5344CB8AC3E}">
        <p14:creationId xmlns:p14="http://schemas.microsoft.com/office/powerpoint/2010/main" val="316029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640080"/>
            <a:ext cx="4876800" cy="1722120"/>
          </a:xfrm>
        </p:spPr>
        <p:txBody>
          <a:bodyPr/>
          <a:lstStyle/>
          <a:p>
            <a:r>
              <a:rPr lang="en-US"/>
              <a:t>Click to edit Master title style</a:t>
            </a:r>
          </a:p>
        </p:txBody>
      </p:sp>
      <p:sp>
        <p:nvSpPr>
          <p:cNvPr id="4" name="Content Placeholder 3"/>
          <p:cNvSpPr>
            <a:spLocks noGrp="1"/>
          </p:cNvSpPr>
          <p:nvPr>
            <p:ph sz="half" idx="2"/>
            <p:custDataLst>
              <p:tags r:id="rId2"/>
            </p:custDataLst>
          </p:nvPr>
        </p:nvSpPr>
        <p:spPr>
          <a:xfrm>
            <a:off x="7315200" y="2438400"/>
            <a:ext cx="4876800" cy="4419600"/>
          </a:xfrm>
          <a:prstGeom prst="rect">
            <a:avLst/>
          </a:prstGeom>
        </p:spPr>
        <p:txBody>
          <a:bodyPr/>
          <a:lstStyle>
            <a:lvl1pPr>
              <a:defRPr sz="2800">
                <a:solidFill>
                  <a:srgbClr val="54575A"/>
                </a:solidFill>
              </a:defRPr>
            </a:lvl1pPr>
            <a:lvl2pPr>
              <a:defRPr sz="2400">
                <a:solidFill>
                  <a:srgbClr val="54575A"/>
                </a:solidFill>
              </a:defRPr>
            </a:lvl2pPr>
            <a:lvl3pPr>
              <a:defRPr sz="2000">
                <a:solidFill>
                  <a:srgbClr val="54575A"/>
                </a:solidFill>
              </a:defRPr>
            </a:lvl3pPr>
            <a:lvl4pPr>
              <a:defRPr sz="1800">
                <a:solidFill>
                  <a:srgbClr val="54575A"/>
                </a:solidFill>
              </a:defRPr>
            </a:lvl4pPr>
            <a:lvl5pPr>
              <a:defRPr sz="1800">
                <a:solidFill>
                  <a:srgbClr val="54575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custDataLst>
              <p:tags r:id="rId3"/>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9" name="Picture Placeholder 8"/>
          <p:cNvSpPr>
            <a:spLocks noGrp="1"/>
          </p:cNvSpPr>
          <p:nvPr>
            <p:ph type="pic" sz="quarter" idx="13"/>
            <p:custDataLst>
              <p:tags r:id="rId4"/>
            </p:custDataLst>
          </p:nvPr>
        </p:nvSpPr>
        <p:spPr>
          <a:xfrm>
            <a:off x="1" y="640080"/>
            <a:ext cx="7315200" cy="4572000"/>
          </a:xfrm>
          <a:prstGeom prst="rect">
            <a:avLst/>
          </a:prstGeom>
        </p:spPr>
        <p:txBody>
          <a:bodyPr/>
          <a:lstStyle/>
          <a:p>
            <a:r>
              <a:rPr lang="en-US"/>
              <a:t>Click icon to add picture</a:t>
            </a:r>
          </a:p>
        </p:txBody>
      </p:sp>
      <p:sp>
        <p:nvSpPr>
          <p:cNvPr id="11" name="Picture Placeholder 10"/>
          <p:cNvSpPr>
            <a:spLocks noGrp="1"/>
          </p:cNvSpPr>
          <p:nvPr>
            <p:ph type="pic" sz="quarter" idx="14"/>
            <p:custDataLst>
              <p:tags r:id="rId5"/>
            </p:custDataLst>
          </p:nvPr>
        </p:nvSpPr>
        <p:spPr>
          <a:xfrm>
            <a:off x="0" y="5221224"/>
            <a:ext cx="2438400" cy="1636776"/>
          </a:xfrm>
          <a:prstGeom prst="rect">
            <a:avLst/>
          </a:prstGeom>
        </p:spPr>
        <p:txBody>
          <a:bodyPr/>
          <a:lstStyle/>
          <a:p>
            <a:r>
              <a:rPr lang="en-US"/>
              <a:t>Click icon to add picture</a:t>
            </a:r>
          </a:p>
        </p:txBody>
      </p:sp>
      <p:sp>
        <p:nvSpPr>
          <p:cNvPr id="13" name="Picture Placeholder 12"/>
          <p:cNvSpPr>
            <a:spLocks noGrp="1"/>
          </p:cNvSpPr>
          <p:nvPr>
            <p:ph type="pic" sz="quarter" idx="15"/>
            <p:custDataLst>
              <p:tags r:id="rId6"/>
            </p:custDataLst>
          </p:nvPr>
        </p:nvSpPr>
        <p:spPr>
          <a:xfrm>
            <a:off x="2438400" y="5221224"/>
            <a:ext cx="2438400" cy="1636776"/>
          </a:xfrm>
          <a:prstGeom prst="rect">
            <a:avLst/>
          </a:prstGeom>
        </p:spPr>
        <p:txBody>
          <a:bodyPr/>
          <a:lstStyle/>
          <a:p>
            <a:r>
              <a:rPr lang="en-US"/>
              <a:t>Click icon to add picture</a:t>
            </a:r>
          </a:p>
        </p:txBody>
      </p:sp>
      <p:sp>
        <p:nvSpPr>
          <p:cNvPr id="15" name="Picture Placeholder 14"/>
          <p:cNvSpPr>
            <a:spLocks noGrp="1"/>
          </p:cNvSpPr>
          <p:nvPr>
            <p:ph type="pic" sz="quarter" idx="16"/>
            <p:custDataLst>
              <p:tags r:id="rId7"/>
            </p:custDataLst>
          </p:nvPr>
        </p:nvSpPr>
        <p:spPr>
          <a:xfrm>
            <a:off x="4876800" y="5221224"/>
            <a:ext cx="2438400" cy="1636776"/>
          </a:xfrm>
          <a:prstGeom prst="rect">
            <a:avLst/>
          </a:prstGeom>
        </p:spPr>
        <p:txBody>
          <a:bodyPr/>
          <a:lstStyle/>
          <a:p>
            <a:r>
              <a:rPr lang="en-US"/>
              <a:t>Click icon to add picture</a:t>
            </a:r>
          </a:p>
        </p:txBody>
      </p:sp>
    </p:spTree>
    <p:extLst>
      <p:ext uri="{BB962C8B-B14F-4D97-AF65-F5344CB8AC3E}">
        <p14:creationId xmlns:p14="http://schemas.microsoft.com/office/powerpoint/2010/main" val="221332485"/>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8"/>
            <a:ext cx="6071616"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3" name="Picture Placeholder 2"/>
          <p:cNvSpPr>
            <a:spLocks noGrp="1"/>
          </p:cNvSpPr>
          <p:nvPr>
            <p:ph type="pic" sz="quarter" idx="10"/>
            <p:custDataLst>
              <p:tags r:id="rId2"/>
            </p:custDataLst>
          </p:nvPr>
        </p:nvSpPr>
        <p:spPr>
          <a:xfrm>
            <a:off x="6072190" y="816741"/>
            <a:ext cx="6119812" cy="2999359"/>
          </a:xfrm>
          <a:prstGeom prst="rect">
            <a:avLst/>
          </a:prstGeom>
        </p:spPr>
        <p:txBody>
          <a:bodyPr/>
          <a:lstStyle/>
          <a:p>
            <a:r>
              <a:rPr lang="en-US"/>
              <a:t>Click icon to add picture</a:t>
            </a:r>
          </a:p>
        </p:txBody>
      </p:sp>
      <p:sp>
        <p:nvSpPr>
          <p:cNvPr id="5" name="Picture Placeholder 4"/>
          <p:cNvSpPr>
            <a:spLocks noGrp="1"/>
          </p:cNvSpPr>
          <p:nvPr>
            <p:ph type="pic" sz="quarter" idx="11"/>
            <p:custDataLst>
              <p:tags r:id="rId3"/>
            </p:custDataLst>
          </p:nvPr>
        </p:nvSpPr>
        <p:spPr>
          <a:xfrm>
            <a:off x="6071616" y="3816096"/>
            <a:ext cx="6120384" cy="3041904"/>
          </a:xfrm>
          <a:prstGeom prst="rect">
            <a:avLst/>
          </a:prstGeom>
        </p:spPr>
        <p:txBody>
          <a:bodyPr/>
          <a:lstStyle/>
          <a:p>
            <a:r>
              <a:rPr lang="en-US"/>
              <a:t>Click icon to add picture</a:t>
            </a:r>
          </a:p>
        </p:txBody>
      </p:sp>
    </p:spTree>
    <p:extLst>
      <p:ext uri="{BB962C8B-B14F-4D97-AF65-F5344CB8AC3E}">
        <p14:creationId xmlns:p14="http://schemas.microsoft.com/office/powerpoint/2010/main" val="398053513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8"/>
            <a:ext cx="12192000"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Tree>
    <p:extLst>
      <p:ext uri="{BB962C8B-B14F-4D97-AF65-F5344CB8AC3E}">
        <p14:creationId xmlns:p14="http://schemas.microsoft.com/office/powerpoint/2010/main" val="37883182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856058635"/>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2361592-9A55-4CB3-B4C5-3E375A55EC33}"/>
              </a:ext>
            </a:extLst>
          </p:cNvPr>
          <p:cNvSpPr>
            <a:spLocks noGrp="1"/>
          </p:cNvSpPr>
          <p:nvPr>
            <p:ph type="body" sz="quarter" idx="15"/>
            <p:custDataLst>
              <p:tags r:id="rId1"/>
            </p:custDataLst>
          </p:nvPr>
        </p:nvSpPr>
        <p:spPr>
          <a:xfrm>
            <a:off x="152403" y="215271"/>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3" name="Text Placeholder 5">
            <a:extLst>
              <a:ext uri="{FF2B5EF4-FFF2-40B4-BE49-F238E27FC236}">
                <a16:creationId xmlns:a16="http://schemas.microsoft.com/office/drawing/2014/main" id="{2A622ECD-C5C7-4942-87A9-81504AAC68FC}"/>
              </a:ext>
            </a:extLst>
          </p:cNvPr>
          <p:cNvSpPr>
            <a:spLocks noGrp="1"/>
          </p:cNvSpPr>
          <p:nvPr>
            <p:ph type="body" sz="quarter" idx="16" hasCustomPrompt="1"/>
            <p:custDataLst>
              <p:tags r:id="rId2"/>
            </p:custDataLst>
          </p:nvPr>
        </p:nvSpPr>
        <p:spPr>
          <a:xfrm>
            <a:off x="7027834" y="1704331"/>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pic>
        <p:nvPicPr>
          <p:cNvPr id="5" name="Picture 4">
            <a:extLst>
              <a:ext uri="{FF2B5EF4-FFF2-40B4-BE49-F238E27FC236}">
                <a16:creationId xmlns:a16="http://schemas.microsoft.com/office/drawing/2014/main" id="{B7E1A9F0-1003-4603-8177-1C1EE33C687F}"/>
              </a:ext>
            </a:extLst>
          </p:cNvPr>
          <p:cNvPicPr>
            <a:picLocks noChangeAspect="1"/>
          </p:cNvPicPr>
          <p:nvPr>
            <p:custDataLst>
              <p:tags r:id="rId3"/>
            </p:custDataLst>
          </p:nvPr>
        </p:nvPicPr>
        <p:blipFill>
          <a:blip r:embed="rId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914101"/>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9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custDataLst>
              <p:tags r:id="rId3"/>
            </p:custDataLst>
          </p:nvPr>
        </p:nvSpPr>
        <p:spPr>
          <a:xfrm>
            <a:off x="7027834" y="1704331"/>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Tree>
    <p:extLst>
      <p:ext uri="{BB962C8B-B14F-4D97-AF65-F5344CB8AC3E}">
        <p14:creationId xmlns:p14="http://schemas.microsoft.com/office/powerpoint/2010/main" val="25854455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userDrawn="1">
            <p:custDataLst>
              <p:tags r:id="rId1"/>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5pPr>
            <a:lvl6pPr marL="2286000" algn="l" defTabSz="914400" rtl="0" eaLnBrk="1" latinLnBrk="0" hangingPunct="1">
              <a:defRPr sz="1800" kern="1200">
                <a:solidFill>
                  <a:schemeClr val="tx1"/>
                </a:solidFill>
                <a:latin typeface="Arial" pitchFamily="34" charset="0"/>
                <a:ea typeface="+mn-ea"/>
                <a:cs typeface="+mn-cs"/>
              </a:defRPr>
            </a:lvl6pPr>
            <a:lvl7pPr marL="2743200" algn="l" defTabSz="914400" rtl="0" eaLnBrk="1" latinLnBrk="0" hangingPunct="1">
              <a:defRPr sz="1800" kern="1200">
                <a:solidFill>
                  <a:schemeClr val="tx1"/>
                </a:solidFill>
                <a:latin typeface="Arial" pitchFamily="34" charset="0"/>
                <a:ea typeface="+mn-ea"/>
                <a:cs typeface="+mn-cs"/>
              </a:defRPr>
            </a:lvl7pPr>
            <a:lvl8pPr marL="3200400" algn="l" defTabSz="914400" rtl="0" eaLnBrk="1" latinLnBrk="0" hangingPunct="1">
              <a:defRPr sz="1800" kern="1200">
                <a:solidFill>
                  <a:schemeClr val="tx1"/>
                </a:solidFill>
                <a:latin typeface="Arial" pitchFamily="34" charset="0"/>
                <a:ea typeface="+mn-ea"/>
                <a:cs typeface="+mn-cs"/>
              </a:defRPr>
            </a:lvl8pPr>
            <a:lvl9pPr marL="3657600" algn="l" defTabSz="914400" rtl="0" eaLnBrk="1" latinLnBrk="0" hangingPunct="1">
              <a:defRPr sz="1800" kern="1200">
                <a:solidFill>
                  <a:schemeClr val="tx1"/>
                </a:solidFill>
                <a:latin typeface="Arial" pitchFamily="34" charset="0"/>
                <a:ea typeface="+mn-ea"/>
                <a:cs typeface="+mn-cs"/>
              </a:defRPr>
            </a:lvl9pPr>
          </a:lstStyle>
          <a:p>
            <a:pPr algn="ctr"/>
            <a:endParaRPr lang="en-US" sz="1400"/>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userDrawn="1">
            <p:custDataLst>
              <p:tags r:id="rId2"/>
            </p:custDataLst>
          </p:nvPr>
        </p:nvPicPr>
        <p:blipFill>
          <a:blip r:embed="rId4">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85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8"/>
            <a:ext cx="12192000" cy="6041263"/>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Tree>
    <p:extLst>
      <p:ext uri="{BB962C8B-B14F-4D97-AF65-F5344CB8AC3E}">
        <p14:creationId xmlns:p14="http://schemas.microsoft.com/office/powerpoint/2010/main" val="81907347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6" name="Picture Placeholder 14"/>
          <p:cNvSpPr>
            <a:spLocks noGrp="1"/>
          </p:cNvSpPr>
          <p:nvPr>
            <p:ph type="pic" sz="quarter" idx="10" hasCustomPrompt="1"/>
            <p:custDataLst>
              <p:tags r:id="rId2"/>
            </p:custDataLst>
          </p:nvPr>
        </p:nvSpPr>
        <p:spPr>
          <a:xfrm>
            <a:off x="1" y="1606657"/>
            <a:ext cx="7718612" cy="525134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latin typeface="Calibri" panose="020F0502020204030204" pitchFamily="34" charset="0"/>
              </a:defRPr>
            </a:lvl1pPr>
          </a:lstStyle>
          <a:p>
            <a:pPr lvl="0"/>
            <a:r>
              <a:rPr lang="en-US"/>
              <a:t>Subhead 24 pt</a:t>
            </a:r>
          </a:p>
        </p:txBody>
      </p:sp>
      <p:sp>
        <p:nvSpPr>
          <p:cNvPr id="15" name="Text Placeholder 4"/>
          <p:cNvSpPr>
            <a:spLocks noGrp="1"/>
          </p:cNvSpPr>
          <p:nvPr>
            <p:ph type="body" sz="quarter" idx="15" hasCustomPrompt="1"/>
            <p:custDataLst>
              <p:tags r:id="rId4"/>
            </p:custDataLst>
          </p:nvPr>
        </p:nvSpPr>
        <p:spPr>
          <a:xfrm>
            <a:off x="7944472" y="1621579"/>
            <a:ext cx="3948205" cy="681567"/>
          </a:xfrm>
          <a:prstGeom prst="rect">
            <a:avLst/>
          </a:prstGeom>
        </p:spPr>
        <p:txBody>
          <a:bodyPr vert="horz"/>
          <a:lstStyle>
            <a:lvl1pPr marL="341367" indent="-341367" algn="l">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418833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5" y="-16187"/>
            <a:ext cx="4064876" cy="1889811"/>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1" y="11689"/>
            <a:ext cx="7718612" cy="685799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1" hasCustomPrompt="1"/>
            <p:custDataLst>
              <p:tags r:id="rId3"/>
            </p:custDataLst>
          </p:nvPr>
        </p:nvSpPr>
        <p:spPr>
          <a:xfrm>
            <a:off x="7956551" y="1873251"/>
            <a:ext cx="4066116" cy="1174749"/>
          </a:xfrm>
          <a:prstGeom prst="rect">
            <a:avLst/>
          </a:prstGeom>
        </p:spPr>
        <p:txBody>
          <a:bodyPr/>
          <a:lstStyle>
            <a:lvl1pPr algn="l">
              <a:defRPr sz="3200" spc="0" baseline="0">
                <a:solidFill>
                  <a:srgbClr val="00549F"/>
                </a:solidFill>
                <a:latin typeface="Calibri" panose="020F0502020204030204" pitchFamily="34" charset="0"/>
              </a:defRPr>
            </a:lvl1pPr>
          </a:lstStyle>
          <a:p>
            <a:pPr lvl="0"/>
            <a:r>
              <a:rPr lang="en-US"/>
              <a:t>Subhead 24 pt Subhead 24 pt</a:t>
            </a:r>
          </a:p>
        </p:txBody>
      </p:sp>
      <p:sp>
        <p:nvSpPr>
          <p:cNvPr id="10" name="Text Placeholder 9"/>
          <p:cNvSpPr>
            <a:spLocks noGrp="1"/>
          </p:cNvSpPr>
          <p:nvPr>
            <p:ph type="body" sz="quarter" idx="12" hasCustomPrompt="1"/>
            <p:custDataLst>
              <p:tags r:id="rId4"/>
            </p:custDataLst>
          </p:nvPr>
        </p:nvSpPr>
        <p:spPr>
          <a:xfrm>
            <a:off x="7956795" y="3048000"/>
            <a:ext cx="4066116" cy="2514600"/>
          </a:xfrm>
          <a:prstGeom prst="rect">
            <a:avLst/>
          </a:prstGeom>
        </p:spPr>
        <p:txBody>
          <a:bodyPr/>
          <a:lstStyle>
            <a:lvl1pPr marL="341367" indent="-341367" algn="l">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104348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301317" y="0"/>
            <a:ext cx="3890683" cy="3594847"/>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14" name="Picture Placeholder 20"/>
          <p:cNvSpPr>
            <a:spLocks noGrp="1"/>
          </p:cNvSpPr>
          <p:nvPr>
            <p:ph type="pic" sz="quarter" idx="13"/>
            <p:custDataLst>
              <p:tags r:id="rId2"/>
            </p:custDataLst>
          </p:nvPr>
        </p:nvSpPr>
        <p:spPr>
          <a:xfrm>
            <a:off x="-1" y="4482"/>
            <a:ext cx="8130988" cy="3594847"/>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1685841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sp>
        <p:nvSpPr>
          <p:cNvPr id="6" name="Picture Placeholder 14"/>
          <p:cNvSpPr>
            <a:spLocks noGrp="1"/>
          </p:cNvSpPr>
          <p:nvPr>
            <p:ph type="pic" sz="quarter" idx="10" hasCustomPrompt="1"/>
            <p:custDataLst>
              <p:tags r:id="rId1"/>
            </p:custDataLst>
          </p:nvPr>
        </p:nvSpPr>
        <p:spPr>
          <a:xfrm>
            <a:off x="1" y="1"/>
            <a:ext cx="12254753" cy="6857999"/>
          </a:xfrm>
          <a:prstGeom prst="rect">
            <a:avLst/>
          </a:prstGeom>
          <a:solidFill>
            <a:schemeClr val="bg1">
              <a:lumMod val="95000"/>
            </a:schemeClr>
          </a:solidFill>
        </p:spPr>
        <p:txBody>
          <a:bodyPr vert="horz"/>
          <a:lstStyle>
            <a:lvl1pPr marL="0" indent="0">
              <a:buNone/>
              <a:defRPr sz="3200" b="0" baseline="0">
                <a:solidFill>
                  <a:srgbClr val="00549F"/>
                </a:solidFill>
              </a:defRPr>
            </a:lvl1pPr>
          </a:lstStyle>
          <a:p>
            <a:r>
              <a:rPr lang="en-US"/>
              <a:t>Picture – full bleed</a:t>
            </a:r>
          </a:p>
          <a:p>
            <a:r>
              <a:rPr lang="en-US"/>
              <a:t>Use semitransparent</a:t>
            </a:r>
          </a:p>
          <a:p>
            <a:r>
              <a:rPr lang="en-US"/>
              <a:t>Background behind type</a:t>
            </a:r>
          </a:p>
          <a:p>
            <a:r>
              <a:rPr lang="en-US"/>
              <a:t>Make more legible</a:t>
            </a:r>
          </a:p>
          <a:p>
            <a:r>
              <a:rPr lang="en-US"/>
              <a:t>Go with R084GB159</a:t>
            </a:r>
          </a:p>
          <a:p>
            <a:r>
              <a:rPr lang="en-US"/>
              <a:t>Or White</a:t>
            </a:r>
          </a:p>
        </p:txBody>
      </p:sp>
      <p:sp>
        <p:nvSpPr>
          <p:cNvPr id="5" name="Title 1"/>
          <p:cNvSpPr>
            <a:spLocks noGrp="1"/>
          </p:cNvSpPr>
          <p:nvPr>
            <p:ph type="title" hasCustomPrompt="1"/>
            <p:custDataLst>
              <p:tags r:id="rId2"/>
            </p:custDataLst>
          </p:nvPr>
        </p:nvSpPr>
        <p:spPr>
          <a:xfrm>
            <a:off x="7956795" y="-16187"/>
            <a:ext cx="4235204" cy="1889811"/>
          </a:xfrm>
          <a:prstGeom prst="rect">
            <a:avLst/>
          </a:prstGeom>
        </p:spPr>
        <p:txBody>
          <a:bodyPr vert="horz"/>
          <a:lstStyle>
            <a:lvl1pPr algn="l">
              <a:defRPr sz="5867" baseline="0">
                <a:solidFill>
                  <a:srgbClr val="00549F"/>
                </a:solidFill>
                <a:latin typeface="Calibri" panose="020F0502020204030204" pitchFamily="34" charset="0"/>
              </a:defRPr>
            </a:lvl1pPr>
          </a:lstStyle>
          <a:p>
            <a:r>
              <a:rPr lang="en-US"/>
              <a:t>Headline 44</a:t>
            </a:r>
            <a:br>
              <a:rPr lang="en-US"/>
            </a:br>
            <a:r>
              <a:rPr lang="en-US"/>
              <a:t>pt calibri</a:t>
            </a:r>
          </a:p>
        </p:txBody>
      </p:sp>
      <p:sp>
        <p:nvSpPr>
          <p:cNvPr id="7" name="Text Placeholder 4"/>
          <p:cNvSpPr>
            <a:spLocks noGrp="1"/>
          </p:cNvSpPr>
          <p:nvPr>
            <p:ph type="body" sz="quarter" idx="13" hasCustomPrompt="1"/>
            <p:custDataLst>
              <p:tags r:id="rId3"/>
            </p:custDataLst>
          </p:nvPr>
        </p:nvSpPr>
        <p:spPr>
          <a:xfrm>
            <a:off x="7956794" y="1964240"/>
            <a:ext cx="4235204"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10" name="Text Placeholder 9"/>
          <p:cNvSpPr>
            <a:spLocks noGrp="1"/>
          </p:cNvSpPr>
          <p:nvPr>
            <p:ph type="body" sz="quarter" idx="15" hasCustomPrompt="1"/>
            <p:custDataLst>
              <p:tags r:id="rId4"/>
            </p:custDataLst>
          </p:nvPr>
        </p:nvSpPr>
        <p:spPr>
          <a:xfrm>
            <a:off x="7956795" y="3090326"/>
            <a:ext cx="4157133" cy="575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15939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6" y="-16187"/>
            <a:ext cx="4055912" cy="1889811"/>
          </a:xfrm>
          <a:prstGeom prst="rect">
            <a:avLst/>
          </a:prstGeom>
        </p:spPr>
        <p:txBody>
          <a:bodyPr vert="horz"/>
          <a:lstStyle>
            <a:lvl1pPr algn="l">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0" y="-16187"/>
            <a:ext cx="7700683" cy="4355104"/>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7956795" y="1964240"/>
            <a:ext cx="4055912"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9" name="Picture Placeholder 14"/>
          <p:cNvSpPr>
            <a:spLocks noGrp="1"/>
          </p:cNvSpPr>
          <p:nvPr>
            <p:ph type="pic" sz="quarter" idx="15" hasCustomPrompt="1"/>
            <p:custDataLst>
              <p:tags r:id="rId4"/>
            </p:custDataLst>
          </p:nvPr>
        </p:nvSpPr>
        <p:spPr>
          <a:xfrm>
            <a:off x="3290047" y="4430829"/>
            <a:ext cx="4410635"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5"/>
            </p:custDataLst>
          </p:nvPr>
        </p:nvSpPr>
        <p:spPr>
          <a:xfrm>
            <a:off x="7956551" y="3073400"/>
            <a:ext cx="4055533" cy="2353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333810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253317"/>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44pt calibri</a:t>
            </a:r>
          </a:p>
        </p:txBody>
      </p:sp>
      <p:sp>
        <p:nvSpPr>
          <p:cNvPr id="6" name="Picture Placeholder 14"/>
          <p:cNvSpPr>
            <a:spLocks noGrp="1"/>
          </p:cNvSpPr>
          <p:nvPr>
            <p:ph type="pic" sz="quarter" idx="10" hasCustomPrompt="1"/>
            <p:custDataLst>
              <p:tags r:id="rId2"/>
            </p:custDataLst>
          </p:nvPr>
        </p:nvSpPr>
        <p:spPr>
          <a:xfrm>
            <a:off x="-1" y="1237131"/>
            <a:ext cx="7620001" cy="562086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9" name="Picture Placeholder 14"/>
          <p:cNvSpPr>
            <a:spLocks noGrp="1"/>
          </p:cNvSpPr>
          <p:nvPr>
            <p:ph type="pic" sz="quarter" idx="15" hasCustomPrompt="1"/>
            <p:custDataLst>
              <p:tags r:id="rId3"/>
            </p:custDataLst>
          </p:nvPr>
        </p:nvSpPr>
        <p:spPr>
          <a:xfrm>
            <a:off x="7736541" y="4417759"/>
            <a:ext cx="4455457"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4"/>
            </p:custDataLst>
          </p:nvPr>
        </p:nvSpPr>
        <p:spPr>
          <a:xfrm>
            <a:off x="7736541" y="1236133"/>
            <a:ext cx="4455460" cy="3056467"/>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vl2pPr>
              <a:defRPr sz="2667">
                <a:solidFill>
                  <a:srgbClr val="00549F"/>
                </a:solidFill>
                <a:latin typeface="Calibri" panose="020F0502020204030204" pitchFamily="34" charset="0"/>
              </a:defRPr>
            </a:lvl2pPr>
            <a:lvl3pPr>
              <a:defRPr sz="2667">
                <a:solidFill>
                  <a:srgbClr val="00549F"/>
                </a:solidFill>
                <a:latin typeface="Calibri" panose="020F0502020204030204" pitchFamily="34" charset="0"/>
              </a:defRPr>
            </a:lvl3pPr>
          </a:lstStyle>
          <a:p>
            <a:pPr lvl="0"/>
            <a:r>
              <a:rPr lang="en-US"/>
              <a:t>Bullets 20pt</a:t>
            </a:r>
          </a:p>
        </p:txBody>
      </p:sp>
    </p:spTree>
    <p:extLst>
      <p:ext uri="{BB962C8B-B14F-4D97-AF65-F5344CB8AC3E}">
        <p14:creationId xmlns:p14="http://schemas.microsoft.com/office/powerpoint/2010/main" val="316036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1" y="1606657"/>
            <a:ext cx="7288304" cy="523827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7422775" y="1619728"/>
            <a:ext cx="4769223" cy="275504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7422775" y="4512340"/>
            <a:ext cx="2731245" cy="234566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353841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8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4912659" y="-16187"/>
            <a:ext cx="7279341"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5002313" y="1357369"/>
            <a:ext cx="7279340"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2" y="1"/>
            <a:ext cx="4912657" cy="684492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5029203" y="2547933"/>
            <a:ext cx="3272116" cy="4310068"/>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8417862" y="2547933"/>
            <a:ext cx="3774137" cy="3234287"/>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175005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3935505" y="-16187"/>
            <a:ext cx="4365812"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 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1618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7" y="3173506"/>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0" y="-16187"/>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170330" y="3630084"/>
            <a:ext cx="3262905"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3630085"/>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130906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134468" y="117412"/>
            <a:ext cx="3415181"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349797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9" y="1"/>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1" y="3497979"/>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4105834" y="3831913"/>
            <a:ext cx="3926543"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223497"/>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367425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6"/>
          <p:cNvSpPr>
            <a:spLocks noGrp="1"/>
          </p:cNvSpPr>
          <p:nvPr>
            <p:ph type="pic" sz="quarter" idx="10" hasCustomPrompt="1"/>
            <p:custDataLst>
              <p:tags r:id="rId1"/>
            </p:custDataLst>
          </p:nvPr>
        </p:nvSpPr>
        <p:spPr>
          <a:xfrm>
            <a:off x="1" y="0"/>
            <a:ext cx="5423225" cy="4580080"/>
          </a:xfrm>
          <a:prstGeom prst="rect">
            <a:avLst/>
          </a:prstGeom>
          <a:solidFill>
            <a:schemeClr val="bg1">
              <a:lumMod val="95000"/>
            </a:schemeClr>
          </a:solidFill>
        </p:spPr>
        <p:txBody>
          <a:bodyPr vert="horz"/>
          <a:lstStyle>
            <a:lvl1pPr marL="0" indent="0">
              <a:buNone/>
              <a:defRPr sz="3200" baseline="0">
                <a:solidFill>
                  <a:srgbClr val="00549F"/>
                </a:solidFill>
              </a:defRPr>
            </a:lvl1pPr>
          </a:lstStyle>
          <a:p>
            <a:r>
              <a:rPr lang="en-US"/>
              <a:t>IMAGE</a:t>
            </a:r>
            <a:br>
              <a:rPr lang="en-US"/>
            </a:br>
            <a:r>
              <a:rPr lang="en-US"/>
              <a:t>(heavy copy)</a:t>
            </a:r>
          </a:p>
        </p:txBody>
      </p:sp>
      <p:sp>
        <p:nvSpPr>
          <p:cNvPr id="4" name="Picture Placeholder 20"/>
          <p:cNvSpPr>
            <a:spLocks noGrp="1"/>
          </p:cNvSpPr>
          <p:nvPr>
            <p:ph type="pic" sz="quarter" idx="12"/>
            <p:custDataLst>
              <p:tags r:id="rId2"/>
            </p:custDataLst>
          </p:nvPr>
        </p:nvSpPr>
        <p:spPr>
          <a:xfrm>
            <a:off x="2700423" y="4580080"/>
            <a:ext cx="2722803" cy="2277920"/>
          </a:xfrm>
          <a:prstGeom prst="rect">
            <a:avLst/>
          </a:prstGeom>
          <a:solidFill>
            <a:schemeClr val="bg1">
              <a:lumMod val="95000"/>
            </a:schemeClr>
          </a:solidFill>
        </p:spPr>
        <p:txBody>
          <a:bodyPr vert="horz"/>
          <a:lstStyle>
            <a:lvl1pPr>
              <a:defRPr sz="3200">
                <a:solidFill>
                  <a:srgbClr val="00549F"/>
                </a:solidFill>
              </a:defRPr>
            </a:lvl1pPr>
          </a:lstStyle>
          <a:p>
            <a:endParaRPr lang="en-US"/>
          </a:p>
        </p:txBody>
      </p:sp>
      <p:sp>
        <p:nvSpPr>
          <p:cNvPr id="6" name="Text Placeholder 5"/>
          <p:cNvSpPr>
            <a:spLocks noGrp="1"/>
          </p:cNvSpPr>
          <p:nvPr>
            <p:ph type="body" sz="quarter" idx="13"/>
            <p:custDataLst>
              <p:tags r:id="rId3"/>
            </p:custDataLst>
          </p:nvPr>
        </p:nvSpPr>
        <p:spPr>
          <a:xfrm>
            <a:off x="5602817" y="63501"/>
            <a:ext cx="6525683" cy="1809751"/>
          </a:xfrm>
          <a:prstGeom prst="rect">
            <a:avLst/>
          </a:prstGeom>
        </p:spPr>
        <p:txBody>
          <a:bodyPr/>
          <a:lstStyle>
            <a:lvl1pPr>
              <a:spcBef>
                <a:spcPct val="0"/>
              </a:spcBef>
              <a:defRPr sz="5867" spc="0" baseline="0">
                <a:solidFill>
                  <a:srgbClr val="00549F"/>
                </a:solidFill>
                <a:latin typeface="Calibri" panose="020F0502020204030204" pitchFamily="34" charset="0"/>
              </a:defRPr>
            </a:lvl1pPr>
          </a:lstStyle>
          <a:p>
            <a:pPr lvl="0"/>
            <a:r>
              <a:rPr lang="en-US"/>
              <a:t>Click to edit Master text styles</a:t>
            </a:r>
          </a:p>
        </p:txBody>
      </p:sp>
      <p:sp>
        <p:nvSpPr>
          <p:cNvPr id="17" name="Text Placeholder 16"/>
          <p:cNvSpPr>
            <a:spLocks noGrp="1"/>
          </p:cNvSpPr>
          <p:nvPr>
            <p:ph type="body" sz="quarter" idx="15" hasCustomPrompt="1"/>
            <p:custDataLst>
              <p:tags r:id="rId4"/>
            </p:custDataLst>
          </p:nvPr>
        </p:nvSpPr>
        <p:spPr>
          <a:xfrm>
            <a:off x="5602818" y="1990912"/>
            <a:ext cx="6453716" cy="2491317"/>
          </a:xfrm>
          <a:prstGeom prst="rect">
            <a:avLst/>
          </a:prstGeom>
        </p:spPr>
        <p:txBody>
          <a:bodyPr/>
          <a:lstStyle>
            <a:lvl1pPr>
              <a:spcBef>
                <a:spcPct val="0"/>
              </a:spcBef>
              <a:spcAft>
                <a:spcPts val="800"/>
              </a:spcAft>
              <a:defRPr sz="3200" spc="0" baseline="0">
                <a:solidFill>
                  <a:srgbClr val="00549F"/>
                </a:solidFill>
                <a:latin typeface="Calibri" panose="020F0502020204030204" pitchFamily="34" charset="0"/>
              </a:defRPr>
            </a:lvl1pPr>
            <a:lvl2pPr>
              <a:spcBef>
                <a:spcPct val="0"/>
              </a:spcBef>
              <a:spcAft>
                <a:spcPts val="800"/>
              </a:spcAft>
              <a:defRPr sz="3200">
                <a:solidFill>
                  <a:srgbClr val="00549F"/>
                </a:solidFill>
                <a:latin typeface="Calibri" panose="020F0502020204030204" pitchFamily="34" charset="0"/>
              </a:defRPr>
            </a:lvl2pPr>
            <a:lvl3pPr>
              <a:spcBef>
                <a:spcPct val="0"/>
              </a:spcBef>
              <a:spcAft>
                <a:spcPts val="800"/>
              </a:spcAft>
              <a:defRPr sz="3200">
                <a:solidFill>
                  <a:srgbClr val="00549F"/>
                </a:solidFill>
                <a:latin typeface="Calibri" panose="020F0502020204030204" pitchFamily="34" charset="0"/>
              </a:defRPr>
            </a:lvl3pPr>
            <a:lvl4pPr>
              <a:spcBef>
                <a:spcPct val="0"/>
              </a:spcBef>
              <a:spcAft>
                <a:spcPts val="800"/>
              </a:spcAft>
              <a:defRPr sz="3200">
                <a:solidFill>
                  <a:srgbClr val="00549F"/>
                </a:solidFill>
                <a:latin typeface="Calibri" panose="020F0502020204030204" pitchFamily="34" charset="0"/>
              </a:defRPr>
            </a:lvl4pPr>
            <a:lvl5pPr>
              <a:spcBef>
                <a:spcPct val="0"/>
              </a:spcBef>
              <a:spcAft>
                <a:spcPts val="800"/>
              </a:spcAft>
              <a:defRPr sz="3200">
                <a:solidFill>
                  <a:srgbClr val="00549F"/>
                </a:solidFill>
                <a:latin typeface="Calibri" panose="020F0502020204030204" pitchFamily="34" charset="0"/>
              </a:defRPr>
            </a:lvl5pPr>
          </a:lstStyle>
          <a:p>
            <a:pPr lvl="0"/>
            <a:r>
              <a:rPr lang="en-US"/>
              <a:t>Copy points 20-24pt copy points 20-24pt copy points 20-24pt</a:t>
            </a:r>
          </a:p>
        </p:txBody>
      </p:sp>
    </p:spTree>
    <p:extLst>
      <p:ext uri="{BB962C8B-B14F-4D97-AF65-F5344CB8AC3E}">
        <p14:creationId xmlns:p14="http://schemas.microsoft.com/office/powerpoint/2010/main" val="2914163706"/>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283389" y="3263153"/>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1" y="3267634"/>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5" name="Picture Placeholder 20"/>
          <p:cNvSpPr>
            <a:spLocks noGrp="1"/>
          </p:cNvSpPr>
          <p:nvPr>
            <p:ph type="pic" sz="quarter" idx="14"/>
            <p:custDataLst>
              <p:tags r:id="rId3"/>
            </p:custDataLst>
          </p:nvPr>
        </p:nvSpPr>
        <p:spPr>
          <a:xfrm>
            <a:off x="4141694" y="3263154"/>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4"/>
            </p:custDataLst>
          </p:nvPr>
        </p:nvSpPr>
        <p:spPr>
          <a:xfrm>
            <a:off x="134472" y="1"/>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5"/>
            </p:custDataLst>
          </p:nvPr>
        </p:nvSpPr>
        <p:spPr>
          <a:xfrm>
            <a:off x="483597" y="1130301"/>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
        <p:nvSpPr>
          <p:cNvPr id="16" name="Text Placeholder 5"/>
          <p:cNvSpPr>
            <a:spLocks noGrp="1"/>
          </p:cNvSpPr>
          <p:nvPr>
            <p:ph type="body" sz="quarter" idx="17" hasCustomPrompt="1"/>
            <p:custDataLst>
              <p:tags r:id="rId6"/>
            </p:custDataLst>
          </p:nvPr>
        </p:nvSpPr>
        <p:spPr>
          <a:xfrm>
            <a:off x="6585573" y="1109509"/>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Tree>
    <p:extLst>
      <p:ext uri="{BB962C8B-B14F-4D97-AF65-F5344CB8AC3E}">
        <p14:creationId xmlns:p14="http://schemas.microsoft.com/office/powerpoint/2010/main" val="157020541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6158754" y="0"/>
            <a:ext cx="6033247"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0" y="4482"/>
            <a:ext cx="6015317"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Tree>
    <p:extLst>
      <p:ext uri="{BB962C8B-B14F-4D97-AF65-F5344CB8AC3E}">
        <p14:creationId xmlns:p14="http://schemas.microsoft.com/office/powerpoint/2010/main" val="45361367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846019" y="0"/>
            <a:ext cx="3345981" cy="2884227"/>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14" name="Picture Placeholder 20"/>
          <p:cNvSpPr>
            <a:spLocks noGrp="1"/>
          </p:cNvSpPr>
          <p:nvPr>
            <p:ph type="pic" sz="quarter" idx="13"/>
            <p:custDataLst>
              <p:tags r:id="rId2"/>
            </p:custDataLst>
          </p:nvPr>
        </p:nvSpPr>
        <p:spPr>
          <a:xfrm>
            <a:off x="0" y="2"/>
            <a:ext cx="5757085" cy="4112525"/>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3" name="Text Placeholder 2"/>
          <p:cNvSpPr>
            <a:spLocks noGrp="1"/>
          </p:cNvSpPr>
          <p:nvPr>
            <p:ph type="body" sz="quarter" idx="15"/>
            <p:custDataLst>
              <p:tags r:id="rId3"/>
            </p:custDataLst>
          </p:nvPr>
        </p:nvSpPr>
        <p:spPr>
          <a:xfrm>
            <a:off x="272306" y="4144451"/>
            <a:ext cx="9272028" cy="550541"/>
          </a:xfrm>
          <a:prstGeom prst="rect">
            <a:avLst/>
          </a:prstGeom>
        </p:spPr>
        <p:txBody>
          <a:bodyPr/>
          <a:lstStyle>
            <a:lvl1pPr algn="ctr">
              <a:defRPr sz="3200"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657327"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
        <p:nvSpPr>
          <p:cNvPr id="7" name="Picture Placeholder 20"/>
          <p:cNvSpPr>
            <a:spLocks noGrp="1"/>
          </p:cNvSpPr>
          <p:nvPr>
            <p:ph type="pic" sz="quarter" idx="18"/>
            <p:custDataLst>
              <p:tags r:id="rId5"/>
            </p:custDataLst>
          </p:nvPr>
        </p:nvSpPr>
        <p:spPr>
          <a:xfrm>
            <a:off x="5877636" y="1910686"/>
            <a:ext cx="2847832" cy="2201839"/>
          </a:xfrm>
          <a:prstGeom prst="rect">
            <a:avLst/>
          </a:prstGeom>
          <a:solidFill>
            <a:schemeClr val="bg1">
              <a:lumMod val="95000"/>
            </a:schemeClr>
          </a:solidFill>
        </p:spPr>
        <p:txBody>
          <a:bodyPr vert="horz"/>
          <a:lstStyle>
            <a:lvl1pPr>
              <a:defRPr>
                <a:solidFill>
                  <a:srgbClr val="00549F"/>
                </a:solidFill>
              </a:defRPr>
            </a:lvl1pPr>
          </a:lstStyle>
          <a:p>
            <a:r>
              <a:rPr lang="en-US"/>
              <a:t>Click icon to add picture</a:t>
            </a:r>
          </a:p>
        </p:txBody>
      </p:sp>
      <p:sp>
        <p:nvSpPr>
          <p:cNvPr id="8" name="Text Placeholder 5"/>
          <p:cNvSpPr>
            <a:spLocks noGrp="1"/>
          </p:cNvSpPr>
          <p:nvPr>
            <p:ph type="body" sz="quarter" idx="19" hasCustomPrompt="1"/>
            <p:custDataLst>
              <p:tags r:id="rId6"/>
            </p:custDataLst>
          </p:nvPr>
        </p:nvSpPr>
        <p:spPr>
          <a:xfrm>
            <a:off x="5362054" y="4735855"/>
            <a:ext cx="4657327"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1224320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301317" y="0"/>
            <a:ext cx="3890683"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1" y="4482"/>
            <a:ext cx="8130988"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1481834201"/>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3" name="Media Placeholder 12"/>
          <p:cNvSpPr>
            <a:spLocks noGrp="1"/>
          </p:cNvSpPr>
          <p:nvPr>
            <p:ph type="media" sz="quarter" idx="10"/>
            <p:custDataLst>
              <p:tags r:id="rId1"/>
            </p:custDataLst>
          </p:nvPr>
        </p:nvSpPr>
        <p:spPr>
          <a:xfrm>
            <a:off x="0" y="0"/>
            <a:ext cx="12192000" cy="6858000"/>
          </a:xfrm>
          <a:prstGeom prst="rect">
            <a:avLst/>
          </a:prstGeom>
        </p:spPr>
        <p:txBody>
          <a:bodyPr vert="horz"/>
          <a:lstStyle/>
          <a:p>
            <a:endParaRPr lang="en-US"/>
          </a:p>
        </p:txBody>
      </p:sp>
      <p:pic>
        <p:nvPicPr>
          <p:cNvPr id="11" name="Picture 10" descr="play_btn.wmf"/>
          <p:cNvPicPr>
            <a:picLocks noChangeAspect="1"/>
          </p:cNvPicPr>
          <p:nvPr userDrawn="1">
            <p:custDataLst>
              <p:tags r:id="rId2"/>
            </p:custDataLst>
          </p:nvPr>
        </p:nvPicPr>
        <p:blipFill>
          <a:blip r:embed="rId4">
            <a:alphaModFix amt="60000"/>
            <a:extLst>
              <a:ext uri="{28A0092B-C50C-407E-A947-70E740481C1C}">
                <a14:useLocalDpi xmlns:a14="http://schemas.microsoft.com/office/drawing/2010/main"/>
              </a:ext>
            </a:extLst>
          </a:blip>
          <a:stretch>
            <a:fillRect/>
          </a:stretch>
        </p:blipFill>
        <p:spPr>
          <a:xfrm>
            <a:off x="5316860" y="2524925"/>
            <a:ext cx="1574800" cy="1574800"/>
          </a:xfrm>
          <a:prstGeom prst="rect">
            <a:avLst/>
          </a:prstGeom>
        </p:spPr>
      </p:pic>
    </p:spTree>
    <p:extLst>
      <p:ext uri="{BB962C8B-B14F-4D97-AF65-F5344CB8AC3E}">
        <p14:creationId xmlns:p14="http://schemas.microsoft.com/office/powerpoint/2010/main" val="207564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Multi-Image Light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68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ulti-Image Vertical Light Copy">
    <p:spTree>
      <p:nvGrpSpPr>
        <p:cNvPr id="1" name=""/>
        <p:cNvGrpSpPr/>
        <p:nvPr/>
      </p:nvGrpSpPr>
      <p:grpSpPr>
        <a:xfrm>
          <a:off x="0" y="0"/>
          <a:ext cx="0" cy="0"/>
          <a:chOff x="0" y="0"/>
          <a:chExt cx="0" cy="0"/>
        </a:xfrm>
      </p:grpSpPr>
      <p:sp>
        <p:nvSpPr>
          <p:cNvPr id="13"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t>‹#›</a:t>
            </a:fld>
            <a:endParaRPr lang="en-US"/>
          </a:p>
        </p:txBody>
      </p:sp>
      <p:pic>
        <p:nvPicPr>
          <p:cNvPr id="14" name="Picture 13" descr="PIT_footer.wmf"/>
          <p:cNvPicPr>
            <a:picLocks noChangeAspect="1"/>
          </p:cNvPicPr>
          <p:nvPr userDrawn="1">
            <p:custDataLst>
              <p:tags r:id="rId2"/>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cxnSp>
        <p:nvCxnSpPr>
          <p:cNvPr id="15" name="Straight Connector 14"/>
          <p:cNvCxnSpPr/>
          <p:nvPr userDrawn="1">
            <p:custDataLst>
              <p:tags r:id="rId3"/>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78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One 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10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t>‹#›</a:t>
            </a:fld>
            <a:endParaRPr lang="en-US"/>
          </a:p>
        </p:txBody>
      </p:sp>
      <p:cxnSp>
        <p:nvCxnSpPr>
          <p:cNvPr id="8" name="Straight Connector 7"/>
          <p:cNvCxnSpPr/>
          <p:nvPr userDrawn="1">
            <p:custDataLst>
              <p:tags r:id="rId2"/>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PIT_footer.wmf"/>
          <p:cNvPicPr>
            <a:picLocks noChangeAspect="1"/>
          </p:cNvPicPr>
          <p:nvPr userDrawn="1">
            <p:custDataLst>
              <p:tags r:id="rId3"/>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984372734"/>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7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One Image Light Copy">
    <p:spTree>
      <p:nvGrpSpPr>
        <p:cNvPr id="1" name=""/>
        <p:cNvGrpSpPr/>
        <p:nvPr/>
      </p:nvGrpSpPr>
      <p:grpSpPr>
        <a:xfrm>
          <a:off x="0" y="0"/>
          <a:ext cx="0" cy="0"/>
          <a:chOff x="0" y="0"/>
          <a:chExt cx="0" cy="0"/>
        </a:xfrm>
      </p:grpSpPr>
      <p:pic>
        <p:nvPicPr>
          <p:cNvPr id="12" name="Picture 11" descr="PIT_footer.wmf"/>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23140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10" name="Straight Connector 9"/>
          <p:cNvCxnSpPr/>
          <p:nvPr userDrawn="1">
            <p:custDataLst>
              <p:tags r:id="rId1"/>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085894"/>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PCL_Layout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2119" y="2119"/>
                        <a:ext cx="2116" cy="2116"/>
                      </a:xfrm>
                      <a:prstGeom prst="rect">
                        <a:avLst/>
                      </a:prstGeom>
                    </p:spPr>
                  </p:pic>
                </p:oleObj>
              </mc:Fallback>
            </mc:AlternateContent>
          </a:graphicData>
        </a:graphic>
      </p:graphicFrame>
      <p:sp>
        <p:nvSpPr>
          <p:cNvPr id="2" name="Rectangle 1"/>
          <p:cNvSpPr/>
          <p:nvPr userDrawn="1">
            <p:custDataLst>
              <p:tags r:id="rId2"/>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251"/>
            <a:endParaRPr lang="en-US" sz="2400">
              <a:solidFill>
                <a:prstClr val="white"/>
              </a:solidFill>
            </a:endParaRPr>
          </a:p>
        </p:txBody>
      </p:sp>
      <p:sp>
        <p:nvSpPr>
          <p:cNvPr id="9" name="Rectangle 8"/>
          <p:cNvSpPr/>
          <p:nvPr>
            <p:custDataLst>
              <p:tags r:id="rId3"/>
            </p:custDataLst>
          </p:nvPr>
        </p:nvSpPr>
        <p:spPr>
          <a:xfrm>
            <a:off x="0" y="6185750"/>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251"/>
            <a:endParaRPr lang="en-US" sz="2400">
              <a:solidFill>
                <a:prstClr val="white"/>
              </a:solidFill>
            </a:endParaRPr>
          </a:p>
        </p:txBody>
      </p:sp>
      <p:pic>
        <p:nvPicPr>
          <p:cNvPr id="15" name="Picture 14"/>
          <p:cNvPicPr>
            <a:picLocks noChangeAspect="1"/>
          </p:cNvPicPr>
          <p:nvPr>
            <p:custDataLst>
              <p:tags r:id="rId4"/>
            </p:custDataLst>
          </p:nvPr>
        </p:nvPicPr>
        <p:blipFill>
          <a:blip r:embed="rId8">
            <a:extLst>
              <a:ext uri="{28A0092B-C50C-407E-A947-70E740481C1C}">
                <a14:useLocalDpi xmlns:a14="http://schemas.microsoft.com/office/drawing/2010/main"/>
              </a:ext>
            </a:extLst>
          </a:blip>
          <a:stretch>
            <a:fillRect/>
          </a:stretch>
        </p:blipFill>
        <p:spPr>
          <a:xfrm>
            <a:off x="4507502" y="6334905"/>
            <a:ext cx="3176999" cy="379968"/>
          </a:xfrm>
          <a:prstGeom prst="rect">
            <a:avLst/>
          </a:prstGeom>
        </p:spPr>
      </p:pic>
    </p:spTree>
    <p:extLst>
      <p:ext uri="{BB962C8B-B14F-4D97-AF65-F5344CB8AC3E}">
        <p14:creationId xmlns:p14="http://schemas.microsoft.com/office/powerpoint/2010/main" val="69802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13" name="Media Placeholder 12"/>
          <p:cNvSpPr>
            <a:spLocks noGrp="1"/>
          </p:cNvSpPr>
          <p:nvPr>
            <p:ph type="media" sz="quarter" idx="10"/>
            <p:custDataLst>
              <p:tags r:id="rId1"/>
            </p:custDataLst>
          </p:nvPr>
        </p:nvSpPr>
        <p:spPr>
          <a:xfrm>
            <a:off x="0" y="0"/>
            <a:ext cx="12192000" cy="6858000"/>
          </a:xfrm>
          <a:prstGeom prst="rect">
            <a:avLst/>
          </a:prstGeom>
        </p:spPr>
        <p:txBody>
          <a:bodyPr vert="horz"/>
          <a:lstStyle/>
          <a:p>
            <a:r>
              <a:rPr lang="en-US"/>
              <a:t>Click icon to add media</a:t>
            </a:r>
          </a:p>
        </p:txBody>
      </p:sp>
      <p:pic>
        <p:nvPicPr>
          <p:cNvPr id="11" name="Picture 10" descr="play_btn.wmf"/>
          <p:cNvPicPr>
            <a:picLocks noChangeAspect="1"/>
          </p:cNvPicPr>
          <p:nvPr>
            <p:custDataLst>
              <p:tags r:id="rId2"/>
            </p:custDataLst>
          </p:nvPr>
        </p:nvPicPr>
        <p:blipFill>
          <a:blip r:embed="rId4">
            <a:alphaModFix amt="60000"/>
            <a:extLst>
              <a:ext uri="{28A0092B-C50C-407E-A947-70E740481C1C}">
                <a14:useLocalDpi xmlns:a14="http://schemas.microsoft.com/office/drawing/2010/main"/>
              </a:ext>
            </a:extLst>
          </a:blip>
          <a:stretch>
            <a:fillRect/>
          </a:stretch>
        </p:blipFill>
        <p:spPr>
          <a:xfrm>
            <a:off x="5316860" y="2524925"/>
            <a:ext cx="1574800" cy="1574800"/>
          </a:xfrm>
          <a:prstGeom prst="rect">
            <a:avLst/>
          </a:prstGeom>
        </p:spPr>
      </p:pic>
    </p:spTree>
    <p:extLst>
      <p:ext uri="{BB962C8B-B14F-4D97-AF65-F5344CB8AC3E}">
        <p14:creationId xmlns:p14="http://schemas.microsoft.com/office/powerpoint/2010/main" val="39619449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PCL_Layout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2119" y="2119"/>
                        <a:ext cx="2116" cy="2116"/>
                      </a:xfrm>
                      <a:prstGeom prst="rect">
                        <a:avLst/>
                      </a:prstGeom>
                    </p:spPr>
                  </p:pic>
                </p:oleObj>
              </mc:Fallback>
            </mc:AlternateContent>
          </a:graphicData>
        </a:graphic>
      </p:graphicFrame>
      <p:sp>
        <p:nvSpPr>
          <p:cNvPr id="2" name="Rectangle 1"/>
          <p:cNvSpPr/>
          <p:nvPr userDrawn="1">
            <p:custDataLst>
              <p:tags r:id="rId2"/>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251"/>
            <a:endParaRPr lang="en-US" sz="2400">
              <a:solidFill>
                <a:prstClr val="white"/>
              </a:solidFill>
            </a:endParaRPr>
          </a:p>
        </p:txBody>
      </p:sp>
      <p:sp>
        <p:nvSpPr>
          <p:cNvPr id="9" name="Rectangle 8"/>
          <p:cNvSpPr/>
          <p:nvPr>
            <p:custDataLst>
              <p:tags r:id="rId3"/>
            </p:custDataLst>
          </p:nvPr>
        </p:nvSpPr>
        <p:spPr>
          <a:xfrm>
            <a:off x="0" y="6185750"/>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251"/>
            <a:endParaRPr lang="en-US" sz="2400">
              <a:solidFill>
                <a:prstClr val="white"/>
              </a:solidFill>
            </a:endParaRPr>
          </a:p>
        </p:txBody>
      </p:sp>
      <p:pic>
        <p:nvPicPr>
          <p:cNvPr id="15" name="Picture 14"/>
          <p:cNvPicPr>
            <a:picLocks noChangeAspect="1"/>
          </p:cNvPicPr>
          <p:nvPr>
            <p:custDataLst>
              <p:tags r:id="rId4"/>
            </p:custDataLst>
          </p:nvPr>
        </p:nvPicPr>
        <p:blipFill>
          <a:blip r:embed="rId8">
            <a:extLst>
              <a:ext uri="{28A0092B-C50C-407E-A947-70E740481C1C}">
                <a14:useLocalDpi xmlns:a14="http://schemas.microsoft.com/office/drawing/2010/main"/>
              </a:ext>
            </a:extLst>
          </a:blip>
          <a:stretch>
            <a:fillRect/>
          </a:stretch>
        </p:blipFill>
        <p:spPr>
          <a:xfrm>
            <a:off x="4507502" y="6334905"/>
            <a:ext cx="3176999" cy="379968"/>
          </a:xfrm>
          <a:prstGeom prst="rect">
            <a:avLst/>
          </a:prstGeom>
        </p:spPr>
      </p:pic>
    </p:spTree>
    <p:extLst>
      <p:ext uri="{BB962C8B-B14F-4D97-AF65-F5344CB8AC3E}">
        <p14:creationId xmlns:p14="http://schemas.microsoft.com/office/powerpoint/2010/main" val="353272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PCL_Layout3">
    <p:spTree>
      <p:nvGrpSpPr>
        <p:cNvPr id="1" name=""/>
        <p:cNvGrpSpPr/>
        <p:nvPr/>
      </p:nvGrpSpPr>
      <p:grpSpPr>
        <a:xfrm>
          <a:off x="0" y="0"/>
          <a:ext cx="0" cy="0"/>
          <a:chOff x="0" y="0"/>
          <a:chExt cx="0" cy="0"/>
        </a:xfrm>
      </p:grpSpPr>
      <p:sp>
        <p:nvSpPr>
          <p:cNvPr id="2" name="Rectangle 1"/>
          <p:cNvSpPr/>
          <p:nvPr>
            <p:custDataLst>
              <p:tags r:id="rId1"/>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a:solidFill>
                <a:schemeClr val="tx1"/>
              </a:solidFill>
            </a:endParaRPr>
          </a:p>
        </p:txBody>
      </p:sp>
      <p:sp>
        <p:nvSpPr>
          <p:cNvPr id="8" name="Title 7"/>
          <p:cNvSpPr>
            <a:spLocks noGrp="1"/>
          </p:cNvSpPr>
          <p:nvPr>
            <p:ph type="title"/>
            <p:custDataLst>
              <p:tags r:id="rId2"/>
            </p:custDataLst>
          </p:nvPr>
        </p:nvSpPr>
        <p:spPr>
          <a:xfrm>
            <a:off x="571500" y="177800"/>
            <a:ext cx="11049000" cy="812800"/>
          </a:xfrm>
          <a:prstGeom prst="rect">
            <a:avLst/>
          </a:prstGeom>
        </p:spPr>
        <p:txBody>
          <a:bodyPr lIns="57150" tIns="28575" rIns="57150" bIns="28575" anchor="b"/>
          <a:lstStyle>
            <a:lvl1pPr>
              <a:defRPr>
                <a:solidFill>
                  <a:srgbClr val="0070AF"/>
                </a:solidFill>
              </a:defRPr>
            </a:lvl1pPr>
          </a:lstStyle>
          <a:p>
            <a:r>
              <a:rPr lang="en-US"/>
              <a:t>Click to edit Master title style</a:t>
            </a:r>
          </a:p>
        </p:txBody>
      </p:sp>
      <p:sp>
        <p:nvSpPr>
          <p:cNvPr id="11" name="Rectangle 10"/>
          <p:cNvSpPr/>
          <p:nvPr userDrawn="1">
            <p:custDataLst>
              <p:tags r:id="rId3"/>
            </p:custDataLst>
          </p:nvPr>
        </p:nvSpPr>
        <p:spPr>
          <a:xfrm>
            <a:off x="0" y="6194494"/>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a:p>
        </p:txBody>
      </p:sp>
      <p:sp>
        <p:nvSpPr>
          <p:cNvPr id="12" name="Oval 11"/>
          <p:cNvSpPr/>
          <p:nvPr userDrawn="1">
            <p:custDataLst>
              <p:tags r:id="rId4"/>
            </p:custDataLst>
          </p:nvPr>
        </p:nvSpPr>
        <p:spPr>
          <a:xfrm>
            <a:off x="11557002" y="6330295"/>
            <a:ext cx="420415" cy="420415"/>
          </a:xfrm>
          <a:prstGeom prst="ellipse">
            <a:avLst/>
          </a:prstGeom>
          <a:solidFill>
            <a:srgbClr val="0091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a:p>
        </p:txBody>
      </p:sp>
      <p:sp>
        <p:nvSpPr>
          <p:cNvPr id="13" name="Slide Number Placeholder 5"/>
          <p:cNvSpPr>
            <a:spLocks noGrp="1"/>
          </p:cNvSpPr>
          <p:nvPr>
            <p:ph type="sldNum" sz="quarter" idx="4"/>
            <p:custDataLst>
              <p:tags r:id="rId5"/>
            </p:custDataLst>
          </p:nvPr>
        </p:nvSpPr>
        <p:spPr>
          <a:xfrm>
            <a:off x="11557002" y="6403210"/>
            <a:ext cx="420415" cy="264292"/>
          </a:xfrm>
          <a:prstGeom prst="rect">
            <a:avLst/>
          </a:prstGeom>
        </p:spPr>
        <p:txBody>
          <a:bodyPr vert="horz" wrap="square" lIns="57150" tIns="28575" rIns="57150" bIns="28575" numCol="1" anchor="ctr" anchorCtr="0" compatLnSpc="1">
            <a:prstTxWarp prst="textNoShape">
              <a:avLst/>
            </a:prstTxWarp>
          </a:bodyPr>
          <a:lstStyle>
            <a:defPPr>
              <a:defRPr lang="en-US"/>
            </a:defPPr>
            <a:lvl1pPr marL="0" algn="ctr" defTabSz="609585" rtl="0" eaLnBrk="1" latinLnBrk="0" hangingPunct="1">
              <a:defRPr sz="1333"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318D29D-AAC0-4C27-B9BE-B09295871DA1}" type="slidenum">
              <a:rPr lang="en-US" smtClean="0"/>
              <a:pPr>
                <a:defRPr/>
              </a:pPr>
              <a:t>‹#›</a:t>
            </a:fld>
            <a:endParaRPr lang="en-US"/>
          </a:p>
        </p:txBody>
      </p:sp>
      <p:pic>
        <p:nvPicPr>
          <p:cNvPr id="14" name="Picture 13"/>
          <p:cNvPicPr>
            <a:picLocks noChangeAspect="1"/>
          </p:cNvPicPr>
          <p:nvPr userDrawn="1">
            <p:custDataLst>
              <p:tags r:id="rId6"/>
            </p:custDataLst>
          </p:nvPr>
        </p:nvPicPr>
        <p:blipFill>
          <a:blip r:embed="rId8">
            <a:extLst>
              <a:ext uri="{28A0092B-C50C-407E-A947-70E740481C1C}">
                <a14:useLocalDpi xmlns:a14="http://schemas.microsoft.com/office/drawing/2010/main"/>
              </a:ext>
            </a:extLst>
          </a:blip>
          <a:stretch>
            <a:fillRect/>
          </a:stretch>
        </p:blipFill>
        <p:spPr>
          <a:xfrm>
            <a:off x="5181600" y="6298684"/>
            <a:ext cx="1828800" cy="469899"/>
          </a:xfrm>
          <a:prstGeom prst="rect">
            <a:avLst/>
          </a:prstGeom>
        </p:spPr>
      </p:pic>
    </p:spTree>
    <p:extLst>
      <p:ext uri="{BB962C8B-B14F-4D97-AF65-F5344CB8AC3E}">
        <p14:creationId xmlns:p14="http://schemas.microsoft.com/office/powerpoint/2010/main" val="106337920"/>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1"/>
            </p:custDataLst>
          </p:nvPr>
        </p:nvSpPr>
        <p:spPr>
          <a:xfrm>
            <a:off x="10276171" y="6508749"/>
            <a:ext cx="508000" cy="349251"/>
          </a:xfrm>
          <a:prstGeom prst="rect">
            <a:avLst/>
          </a:prstGeom>
        </p:spPr>
        <p:txBody>
          <a:bodyPr/>
          <a:lstStyle/>
          <a:p>
            <a:fld id="{24545E47-ACBD-4F4E-9982-7F2CF60F0207}" type="slidenum">
              <a:rPr lang="en-US">
                <a:solidFill>
                  <a:prstClr val="black"/>
                </a:solidFill>
              </a:rPr>
              <a:t>‹#›</a:t>
            </a:fld>
            <a:endParaRPr lang="en-US">
              <a:solidFill>
                <a:prstClr val="black"/>
              </a:solidFill>
            </a:endParaRPr>
          </a:p>
        </p:txBody>
      </p:sp>
      <p:sp>
        <p:nvSpPr>
          <p:cNvPr id="8" name="Picture Placeholder 7"/>
          <p:cNvSpPr>
            <a:spLocks noGrp="1"/>
          </p:cNvSpPr>
          <p:nvPr>
            <p:ph type="pic" sz="quarter" idx="13"/>
            <p:custDataLst>
              <p:tags r:id="rId2"/>
            </p:custDataLst>
          </p:nvPr>
        </p:nvSpPr>
        <p:spPr>
          <a:xfrm>
            <a:off x="0" y="853440"/>
            <a:ext cx="12186248" cy="5969000"/>
          </a:xfrm>
          <a:prstGeom prst="rect">
            <a:avLst/>
          </a:prstGeom>
        </p:spPr>
        <p:txBody>
          <a:bodyPr/>
          <a:lstStyle/>
          <a:p>
            <a:endParaRPr lang="en-US"/>
          </a:p>
        </p:txBody>
      </p:sp>
      <p:sp>
        <p:nvSpPr>
          <p:cNvPr id="2" name="Title 1"/>
          <p:cNvSpPr>
            <a:spLocks noGrp="1"/>
          </p:cNvSpPr>
          <p:nvPr>
            <p:ph type="ctrTitle" hasCustomPrompt="1"/>
            <p:custDataLst>
              <p:tags r:id="rId3"/>
            </p:custDataLst>
          </p:nvPr>
        </p:nvSpPr>
        <p:spPr>
          <a:xfrm>
            <a:off x="4871051" y="853440"/>
            <a:ext cx="7320951" cy="1295400"/>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375538084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09450" y="853440"/>
            <a:ext cx="4882551" cy="2235200"/>
          </a:xfrm>
          <a:prstGeom prst="rect">
            <a:avLst/>
          </a:prstGeom>
        </p:spPr>
        <p:txBody>
          <a:bodyPr/>
          <a:lstStyle/>
          <a:p>
            <a:r>
              <a:rPr lang="en-US"/>
              <a:t>Click to edit Master title style</a:t>
            </a:r>
          </a:p>
        </p:txBody>
      </p:sp>
      <p:sp>
        <p:nvSpPr>
          <p:cNvPr id="3" name="Content Placeholder 2"/>
          <p:cNvSpPr>
            <a:spLocks noGrp="1"/>
          </p:cNvSpPr>
          <p:nvPr>
            <p:ph idx="1"/>
            <p:custDataLst>
              <p:tags r:id="rId2"/>
            </p:custDataLst>
          </p:nvPr>
        </p:nvSpPr>
        <p:spPr>
          <a:xfrm>
            <a:off x="7315200" y="3022600"/>
            <a:ext cx="4876800" cy="3835400"/>
          </a:xfrm>
          <a:prstGeom prst="rect">
            <a:avLst/>
          </a:prstGeom>
        </p:spPr>
        <p:txBody>
          <a:bodyPr/>
          <a:lstStyle>
            <a:lvl1pPr>
              <a:defRPr>
                <a:solidFill>
                  <a:srgbClr val="54575A"/>
                </a:solidFill>
              </a:defRPr>
            </a:lvl1pPr>
            <a:lvl2pPr>
              <a:defRPr>
                <a:solidFill>
                  <a:srgbClr val="54575A"/>
                </a:solidFill>
              </a:defRPr>
            </a:lvl2pPr>
            <a:lvl3pPr>
              <a:defRPr>
                <a:solidFill>
                  <a:srgbClr val="54575A"/>
                </a:solidFill>
              </a:defRPr>
            </a:lvl3pPr>
            <a:lvl4pPr>
              <a:defRPr>
                <a:solidFill>
                  <a:srgbClr val="54575A"/>
                </a:solidFill>
              </a:defRPr>
            </a:lvl4pPr>
            <a:lvl5pPr>
              <a:defRPr>
                <a:solidFill>
                  <a:srgbClr val="54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a:xfrm>
            <a:off x="10276171" y="6508749"/>
            <a:ext cx="508000" cy="349251"/>
          </a:xfrm>
          <a:prstGeom prst="rect">
            <a:avLst/>
          </a:prstGeom>
        </p:spPr>
        <p:txBody>
          <a:bodyPr/>
          <a:lstStyle/>
          <a:p>
            <a:fld id="{24545E47-ACBD-4F4E-9982-7F2CF60F0207}" type="slidenum">
              <a:rPr lang="en-US">
                <a:solidFill>
                  <a:prstClr val="black"/>
                </a:solidFill>
              </a:rPr>
              <a:t>‹#›</a:t>
            </a:fld>
            <a:endParaRPr lang="en-US">
              <a:solidFill>
                <a:prstClr val="black"/>
              </a:solidFill>
            </a:endParaRPr>
          </a:p>
        </p:txBody>
      </p:sp>
      <p:sp>
        <p:nvSpPr>
          <p:cNvPr id="8" name="Picture Placeholder 7"/>
          <p:cNvSpPr>
            <a:spLocks noGrp="1"/>
          </p:cNvSpPr>
          <p:nvPr>
            <p:ph type="pic" sz="quarter" idx="13"/>
            <p:custDataLst>
              <p:tags r:id="rId4"/>
            </p:custDataLst>
          </p:nvPr>
        </p:nvSpPr>
        <p:spPr>
          <a:xfrm>
            <a:off x="0" y="853442"/>
            <a:ext cx="7315200" cy="5966604"/>
          </a:xfrm>
          <a:prstGeom prst="rect">
            <a:avLst/>
          </a:prstGeom>
        </p:spPr>
        <p:txBody>
          <a:bodyPr/>
          <a:lstStyle/>
          <a:p>
            <a:endParaRPr lang="en-US"/>
          </a:p>
        </p:txBody>
      </p:sp>
    </p:spTree>
    <p:extLst>
      <p:ext uri="{BB962C8B-B14F-4D97-AF65-F5344CB8AC3E}">
        <p14:creationId xmlns:p14="http://schemas.microsoft.com/office/powerpoint/2010/main" val="3875952117"/>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853440"/>
            <a:ext cx="4876800" cy="1473200"/>
          </a:xfrm>
          <a:prstGeom prst="rect">
            <a:avLst/>
          </a:prstGeom>
        </p:spPr>
        <p:txBody>
          <a:bodyPr/>
          <a:lstStyle/>
          <a:p>
            <a:r>
              <a:rPr lang="en-US"/>
              <a:t>Click to edit Master title style</a:t>
            </a:r>
          </a:p>
        </p:txBody>
      </p:sp>
      <p:sp>
        <p:nvSpPr>
          <p:cNvPr id="4" name="Content Placeholder 3"/>
          <p:cNvSpPr>
            <a:spLocks noGrp="1"/>
          </p:cNvSpPr>
          <p:nvPr>
            <p:ph sz="half" idx="2"/>
            <p:custDataLst>
              <p:tags r:id="rId2"/>
            </p:custDataLst>
          </p:nvPr>
        </p:nvSpPr>
        <p:spPr>
          <a:xfrm>
            <a:off x="7315200" y="2316480"/>
            <a:ext cx="4876800" cy="4541520"/>
          </a:xfrm>
          <a:prstGeom prst="rect">
            <a:avLst/>
          </a:prstGeom>
        </p:spPr>
        <p:txBody>
          <a:bodyPr/>
          <a:lstStyle>
            <a:lvl1pPr>
              <a:defRPr sz="3733">
                <a:solidFill>
                  <a:srgbClr val="54575A"/>
                </a:solidFill>
              </a:defRPr>
            </a:lvl1pPr>
            <a:lvl2pPr>
              <a:defRPr sz="3200">
                <a:solidFill>
                  <a:srgbClr val="54575A"/>
                </a:solidFill>
              </a:defRPr>
            </a:lvl2pPr>
            <a:lvl3pPr>
              <a:defRPr sz="2667">
                <a:solidFill>
                  <a:srgbClr val="54575A"/>
                </a:solidFill>
              </a:defRPr>
            </a:lvl3pPr>
            <a:lvl4pPr>
              <a:defRPr sz="2400">
                <a:solidFill>
                  <a:srgbClr val="54575A"/>
                </a:solidFill>
              </a:defRPr>
            </a:lvl4pPr>
            <a:lvl5pPr>
              <a:defRPr sz="2400">
                <a:solidFill>
                  <a:srgbClr val="54575A"/>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custDataLst>
              <p:tags r:id="rId3"/>
            </p:custDataLst>
          </p:nvPr>
        </p:nvSpPr>
        <p:spPr>
          <a:xfrm>
            <a:off x="10276171" y="6508749"/>
            <a:ext cx="508000" cy="349251"/>
          </a:xfrm>
          <a:prstGeom prst="rect">
            <a:avLst/>
          </a:prstGeom>
        </p:spPr>
        <p:txBody>
          <a:bodyPr/>
          <a:lstStyle/>
          <a:p>
            <a:fld id="{24545E47-ACBD-4F4E-9982-7F2CF60F0207}" type="slidenum">
              <a:rPr lang="en-US">
                <a:solidFill>
                  <a:prstClr val="black"/>
                </a:solidFill>
              </a:rPr>
              <a:t>‹#›</a:t>
            </a:fld>
            <a:endParaRPr lang="en-US">
              <a:solidFill>
                <a:prstClr val="black"/>
              </a:solidFill>
            </a:endParaRPr>
          </a:p>
        </p:txBody>
      </p:sp>
      <p:sp>
        <p:nvSpPr>
          <p:cNvPr id="9" name="Picture Placeholder 8"/>
          <p:cNvSpPr>
            <a:spLocks noGrp="1"/>
          </p:cNvSpPr>
          <p:nvPr>
            <p:ph type="pic" sz="quarter" idx="13"/>
            <p:custDataLst>
              <p:tags r:id="rId4"/>
            </p:custDataLst>
          </p:nvPr>
        </p:nvSpPr>
        <p:spPr>
          <a:xfrm>
            <a:off x="2" y="853440"/>
            <a:ext cx="7315201" cy="3759200"/>
          </a:xfrm>
          <a:prstGeom prst="rect">
            <a:avLst/>
          </a:prstGeom>
        </p:spPr>
        <p:txBody>
          <a:bodyPr/>
          <a:lstStyle/>
          <a:p>
            <a:endParaRPr lang="en-US"/>
          </a:p>
        </p:txBody>
      </p:sp>
      <p:sp>
        <p:nvSpPr>
          <p:cNvPr id="11" name="Picture Placeholder 10"/>
          <p:cNvSpPr>
            <a:spLocks noGrp="1"/>
          </p:cNvSpPr>
          <p:nvPr>
            <p:ph type="pic" sz="quarter" idx="14"/>
            <p:custDataLst>
              <p:tags r:id="rId5"/>
            </p:custDataLst>
          </p:nvPr>
        </p:nvSpPr>
        <p:spPr>
          <a:xfrm>
            <a:off x="0" y="4632960"/>
            <a:ext cx="2438400" cy="2209800"/>
          </a:xfrm>
          <a:prstGeom prst="rect">
            <a:avLst/>
          </a:prstGeom>
        </p:spPr>
        <p:txBody>
          <a:bodyPr/>
          <a:lstStyle/>
          <a:p>
            <a:endParaRPr lang="en-US"/>
          </a:p>
        </p:txBody>
      </p:sp>
      <p:sp>
        <p:nvSpPr>
          <p:cNvPr id="13" name="Picture Placeholder 12"/>
          <p:cNvSpPr>
            <a:spLocks noGrp="1"/>
          </p:cNvSpPr>
          <p:nvPr>
            <p:ph type="pic" sz="quarter" idx="15"/>
            <p:custDataLst>
              <p:tags r:id="rId6"/>
            </p:custDataLst>
          </p:nvPr>
        </p:nvSpPr>
        <p:spPr>
          <a:xfrm>
            <a:off x="2438400" y="4632960"/>
            <a:ext cx="2438400" cy="2209800"/>
          </a:xfrm>
          <a:prstGeom prst="rect">
            <a:avLst/>
          </a:prstGeom>
        </p:spPr>
        <p:txBody>
          <a:bodyPr/>
          <a:lstStyle/>
          <a:p>
            <a:endParaRPr lang="en-US"/>
          </a:p>
        </p:txBody>
      </p:sp>
      <p:sp>
        <p:nvSpPr>
          <p:cNvPr id="15" name="Picture Placeholder 14"/>
          <p:cNvSpPr>
            <a:spLocks noGrp="1"/>
          </p:cNvSpPr>
          <p:nvPr>
            <p:ph type="pic" sz="quarter" idx="16"/>
            <p:custDataLst>
              <p:tags r:id="rId7"/>
            </p:custDataLst>
          </p:nvPr>
        </p:nvSpPr>
        <p:spPr>
          <a:xfrm>
            <a:off x="4876800" y="4632960"/>
            <a:ext cx="2438400" cy="2209800"/>
          </a:xfrm>
          <a:prstGeom prst="rect">
            <a:avLst/>
          </a:prstGeom>
        </p:spPr>
        <p:txBody>
          <a:bodyPr/>
          <a:lstStyle/>
          <a:p>
            <a:endParaRPr lang="en-US"/>
          </a:p>
        </p:txBody>
      </p:sp>
    </p:spTree>
    <p:extLst>
      <p:ext uri="{BB962C8B-B14F-4D97-AF65-F5344CB8AC3E}">
        <p14:creationId xmlns:p14="http://schemas.microsoft.com/office/powerpoint/2010/main" val="293131797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a:xfrm>
            <a:off x="10276171" y="6508749"/>
            <a:ext cx="508000" cy="349251"/>
          </a:xfrm>
          <a:prstGeom prst="rect">
            <a:avLst/>
          </a:prstGeom>
        </p:spPr>
        <p:txBody>
          <a:bodyPr/>
          <a:lstStyle/>
          <a:p>
            <a:fld id="{24545E47-ACBD-4F4E-9982-7F2CF60F0207}" type="slidenum">
              <a:rPr lang="en-US">
                <a:solidFill>
                  <a:prstClr val="black"/>
                </a:solidFill>
              </a:rPr>
              <a:t>‹#›</a:t>
            </a:fld>
            <a:endParaRPr lang="en-US">
              <a:solidFill>
                <a:prstClr val="black"/>
              </a:solidFill>
            </a:endParaRPr>
          </a:p>
        </p:txBody>
      </p:sp>
      <p:sp>
        <p:nvSpPr>
          <p:cNvPr id="3" name="Picture Placeholder 2"/>
          <p:cNvSpPr>
            <a:spLocks noGrp="1"/>
          </p:cNvSpPr>
          <p:nvPr>
            <p:ph type="pic" sz="quarter" idx="13"/>
            <p:custDataLst>
              <p:tags r:id="rId2"/>
            </p:custDataLst>
          </p:nvPr>
        </p:nvSpPr>
        <p:spPr>
          <a:xfrm>
            <a:off x="0" y="2804160"/>
            <a:ext cx="7315200" cy="4038600"/>
          </a:xfrm>
          <a:prstGeom prst="rect">
            <a:avLst/>
          </a:prstGeom>
        </p:spPr>
        <p:txBody>
          <a:bodyPr/>
          <a:lstStyle/>
          <a:p>
            <a:endParaRPr lang="en-US"/>
          </a:p>
        </p:txBody>
      </p:sp>
      <p:sp>
        <p:nvSpPr>
          <p:cNvPr id="6" name="Content Placeholder 5"/>
          <p:cNvSpPr>
            <a:spLocks noGrp="1"/>
          </p:cNvSpPr>
          <p:nvPr>
            <p:ph sz="quarter" idx="4"/>
            <p:custDataLst>
              <p:tags r:id="rId3"/>
            </p:custDataLst>
          </p:nvPr>
        </p:nvSpPr>
        <p:spPr>
          <a:xfrm>
            <a:off x="0" y="853440"/>
            <a:ext cx="7315200" cy="1930400"/>
          </a:xfrm>
          <a:prstGeom prst="rect">
            <a:avLst/>
          </a:prstGeom>
        </p:spPr>
        <p:txBody>
          <a:bodyPr/>
          <a:lstStyle>
            <a:lvl1pPr>
              <a:defRPr sz="3200">
                <a:solidFill>
                  <a:srgbClr val="54575A"/>
                </a:solidFill>
              </a:defRPr>
            </a:lvl1pPr>
            <a:lvl2pPr>
              <a:defRPr sz="2667">
                <a:solidFill>
                  <a:srgbClr val="54575A"/>
                </a:solidFill>
              </a:defRPr>
            </a:lvl2pPr>
            <a:lvl3pPr>
              <a:defRPr sz="2400">
                <a:solidFill>
                  <a:srgbClr val="54575A"/>
                </a:solidFill>
              </a:defRPr>
            </a:lvl3pPr>
            <a:lvl4pPr>
              <a:defRPr sz="2133">
                <a:solidFill>
                  <a:srgbClr val="54575A"/>
                </a:solidFill>
              </a:defRPr>
            </a:lvl4pPr>
            <a:lvl5pPr>
              <a:defRPr sz="2133">
                <a:solidFill>
                  <a:srgbClr val="54575A"/>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custDataLst>
              <p:tags r:id="rId4"/>
            </p:custDataLst>
          </p:nvPr>
        </p:nvSpPr>
        <p:spPr>
          <a:xfrm>
            <a:off x="7315200" y="853440"/>
            <a:ext cx="4876800" cy="6004560"/>
          </a:xfrm>
          <a:prstGeom prst="rect">
            <a:avLst/>
          </a:prstGeom>
        </p:spPr>
        <p:txBody>
          <a:bodyPr/>
          <a:lstStyle/>
          <a:p>
            <a:endParaRPr lang="en-US"/>
          </a:p>
        </p:txBody>
      </p:sp>
    </p:spTree>
    <p:extLst>
      <p:ext uri="{BB962C8B-B14F-4D97-AF65-F5344CB8AC3E}">
        <p14:creationId xmlns:p14="http://schemas.microsoft.com/office/powerpoint/2010/main" val="210196656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custDataLst>
              <p:tags r:id="rId1"/>
            </p:custDataLst>
          </p:nvPr>
        </p:nvSpPr>
        <p:spPr>
          <a:xfrm>
            <a:off x="10276171" y="6508749"/>
            <a:ext cx="508000" cy="349251"/>
          </a:xfrm>
          <a:prstGeom prst="rect">
            <a:avLst/>
          </a:prstGeom>
        </p:spPr>
        <p:txBody>
          <a:bodyPr/>
          <a:lstStyle/>
          <a:p>
            <a:fld id="{24545E47-ACBD-4F4E-9982-7F2CF60F0207}" type="slidenum">
              <a:rPr lang="en-US">
                <a:solidFill>
                  <a:prstClr val="black"/>
                </a:solidFill>
              </a:rPr>
              <a:t>‹#›</a:t>
            </a:fld>
            <a:endParaRPr lang="en-US">
              <a:solidFill>
                <a:prstClr val="black"/>
              </a:solidFill>
            </a:endParaRPr>
          </a:p>
        </p:txBody>
      </p:sp>
      <p:sp>
        <p:nvSpPr>
          <p:cNvPr id="6" name="Picture Placeholder 5"/>
          <p:cNvSpPr>
            <a:spLocks noGrp="1"/>
          </p:cNvSpPr>
          <p:nvPr>
            <p:ph type="pic" sz="quarter" idx="13"/>
            <p:custDataLst>
              <p:tags r:id="rId2"/>
            </p:custDataLst>
          </p:nvPr>
        </p:nvSpPr>
        <p:spPr>
          <a:xfrm>
            <a:off x="0" y="853440"/>
            <a:ext cx="4876800" cy="5969000"/>
          </a:xfrm>
          <a:prstGeom prst="rect">
            <a:avLst/>
          </a:prstGeom>
        </p:spPr>
        <p:txBody>
          <a:bodyPr/>
          <a:lstStyle/>
          <a:p>
            <a:endParaRPr lang="en-US"/>
          </a:p>
        </p:txBody>
      </p:sp>
      <p:sp>
        <p:nvSpPr>
          <p:cNvPr id="2" name="Title 1"/>
          <p:cNvSpPr>
            <a:spLocks noGrp="1"/>
          </p:cNvSpPr>
          <p:nvPr>
            <p:ph type="title"/>
            <p:custDataLst>
              <p:tags r:id="rId3"/>
            </p:custDataLst>
          </p:nvPr>
        </p:nvSpPr>
        <p:spPr>
          <a:xfrm>
            <a:off x="0" y="853440"/>
            <a:ext cx="4876800" cy="1143000"/>
          </a:xfrm>
          <a:prstGeom prst="rect">
            <a:avLst/>
          </a:prstGeom>
        </p:spPr>
        <p:txBody>
          <a:bodyPr anchor="b">
            <a:normAutofit/>
          </a:bodyPr>
          <a:lstStyle>
            <a:lvl1pPr algn="l">
              <a:defRPr sz="3200" b="1"/>
            </a:lvl1pPr>
          </a:lstStyle>
          <a:p>
            <a:r>
              <a:rPr lang="en-US"/>
              <a:t>Click to edit Master title style</a:t>
            </a:r>
          </a:p>
        </p:txBody>
      </p:sp>
      <p:sp>
        <p:nvSpPr>
          <p:cNvPr id="9" name="Picture Placeholder 8"/>
          <p:cNvSpPr>
            <a:spLocks noGrp="1"/>
          </p:cNvSpPr>
          <p:nvPr>
            <p:ph type="pic" sz="quarter" idx="14"/>
            <p:custDataLst>
              <p:tags r:id="rId4"/>
            </p:custDataLst>
          </p:nvPr>
        </p:nvSpPr>
        <p:spPr>
          <a:xfrm>
            <a:off x="4876800" y="853440"/>
            <a:ext cx="7315200" cy="6004560"/>
          </a:xfrm>
          <a:prstGeom prst="rect">
            <a:avLst/>
          </a:prstGeom>
        </p:spPr>
        <p:txBody>
          <a:bodyPr/>
          <a:lstStyle/>
          <a:p>
            <a:endParaRPr lang="en-US"/>
          </a:p>
        </p:txBody>
      </p:sp>
    </p:spTree>
    <p:extLst>
      <p:ext uri="{BB962C8B-B14F-4D97-AF65-F5344CB8AC3E}">
        <p14:creationId xmlns:p14="http://schemas.microsoft.com/office/powerpoint/2010/main" val="1287290225"/>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custDataLst>
              <p:tags r:id="rId1"/>
            </p:custDataLst>
          </p:nvPr>
        </p:nvSpPr>
        <p:spPr>
          <a:xfrm>
            <a:off x="0" y="853440"/>
            <a:ext cx="7315200" cy="3388360"/>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custDataLst>
              <p:tags r:id="rId2"/>
            </p:custDataLst>
          </p:nvPr>
        </p:nvSpPr>
        <p:spPr>
          <a:xfrm>
            <a:off x="7315200" y="853440"/>
            <a:ext cx="4876800" cy="3388360"/>
          </a:xfrm>
          <a:prstGeom prst="rect">
            <a:avLst/>
          </a:prstGeom>
        </p:spPr>
        <p:txBody>
          <a:bodyPr/>
          <a:lstStyle>
            <a:lvl1pPr marL="0" indent="0">
              <a:buNone/>
              <a:defRPr sz="4267">
                <a:solidFill>
                  <a:srgbClr val="54575A"/>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7" name="Slide Number Placeholder 6"/>
          <p:cNvSpPr>
            <a:spLocks noGrp="1"/>
          </p:cNvSpPr>
          <p:nvPr>
            <p:ph type="sldNum" sz="quarter" idx="12"/>
            <p:custDataLst>
              <p:tags r:id="rId3"/>
            </p:custDataLst>
          </p:nvPr>
        </p:nvSpPr>
        <p:spPr>
          <a:xfrm>
            <a:off x="10276171" y="6508749"/>
            <a:ext cx="508000" cy="349251"/>
          </a:xfrm>
          <a:prstGeom prst="rect">
            <a:avLst/>
          </a:prstGeom>
        </p:spPr>
        <p:txBody>
          <a:bodyPr/>
          <a:lstStyle/>
          <a:p>
            <a:fld id="{24545E47-ACBD-4F4E-9982-7F2CF60F0207}" type="slidenum">
              <a:rPr lang="en-US">
                <a:solidFill>
                  <a:prstClr val="black"/>
                </a:solidFill>
              </a:rPr>
              <a:t>‹#›</a:t>
            </a:fld>
            <a:endParaRPr lang="en-US">
              <a:solidFill>
                <a:prstClr val="black"/>
              </a:solidFill>
            </a:endParaRPr>
          </a:p>
        </p:txBody>
      </p:sp>
      <p:sp>
        <p:nvSpPr>
          <p:cNvPr id="6" name="Picture Placeholder 5"/>
          <p:cNvSpPr>
            <a:spLocks noGrp="1"/>
          </p:cNvSpPr>
          <p:nvPr>
            <p:ph type="pic" sz="quarter" idx="13"/>
            <p:custDataLst>
              <p:tags r:id="rId4"/>
            </p:custDataLst>
          </p:nvPr>
        </p:nvSpPr>
        <p:spPr>
          <a:xfrm>
            <a:off x="0" y="4267200"/>
            <a:ext cx="7315200" cy="2670048"/>
          </a:xfrm>
          <a:prstGeom prst="rect">
            <a:avLst/>
          </a:prstGeom>
        </p:spPr>
        <p:txBody>
          <a:bodyPr/>
          <a:lstStyle/>
          <a:p>
            <a:endParaRPr lang="en-US"/>
          </a:p>
        </p:txBody>
      </p:sp>
      <p:sp>
        <p:nvSpPr>
          <p:cNvPr id="9" name="Picture Placeholder 8"/>
          <p:cNvSpPr>
            <a:spLocks noGrp="1"/>
          </p:cNvSpPr>
          <p:nvPr>
            <p:ph type="pic" sz="quarter" idx="14"/>
            <p:custDataLst>
              <p:tags r:id="rId5"/>
            </p:custDataLst>
          </p:nvPr>
        </p:nvSpPr>
        <p:spPr>
          <a:xfrm>
            <a:off x="7315200" y="4241800"/>
            <a:ext cx="4876800" cy="2674112"/>
          </a:xfrm>
          <a:prstGeom prst="rect">
            <a:avLst/>
          </a:prstGeom>
        </p:spPr>
        <p:txBody>
          <a:bodyPr/>
          <a:lstStyle/>
          <a:p>
            <a:endParaRPr lang="en-US"/>
          </a:p>
        </p:txBody>
      </p:sp>
    </p:spTree>
    <p:extLst>
      <p:ext uri="{BB962C8B-B14F-4D97-AF65-F5344CB8AC3E}">
        <p14:creationId xmlns:p14="http://schemas.microsoft.com/office/powerpoint/2010/main" val="105544291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853440"/>
            <a:ext cx="4876800" cy="1930400"/>
          </a:xfrm>
          <a:prstGeom prst="rect">
            <a:avLst/>
          </a:prstGeom>
        </p:spPr>
        <p:txBody>
          <a:bodyPr>
            <a:normAutofit/>
          </a:bodyPr>
          <a:lstStyle>
            <a:lvl1pPr>
              <a:defRPr sz="4267"/>
            </a:lvl1pPr>
          </a:lstStyle>
          <a:p>
            <a:r>
              <a:rPr lang="en-US"/>
              <a:t>Click to edit Master title style</a:t>
            </a:r>
          </a:p>
        </p:txBody>
      </p:sp>
      <p:sp>
        <p:nvSpPr>
          <p:cNvPr id="3" name="Slide Number Placeholder 2"/>
          <p:cNvSpPr>
            <a:spLocks noGrp="1"/>
          </p:cNvSpPr>
          <p:nvPr>
            <p:ph type="sldNum" sz="quarter" idx="10"/>
            <p:custDataLst>
              <p:tags r:id="rId2"/>
            </p:custDataLst>
          </p:nvPr>
        </p:nvSpPr>
        <p:spPr>
          <a:xfrm>
            <a:off x="10276171" y="6508749"/>
            <a:ext cx="508000" cy="349251"/>
          </a:xfrm>
          <a:prstGeom prst="rect">
            <a:avLst/>
          </a:prstGeom>
        </p:spPr>
        <p:txBody>
          <a:bodyPr/>
          <a:lstStyle/>
          <a:p>
            <a:fld id="{24545E47-ACBD-4F4E-9982-7F2CF60F0207}" type="slidenum">
              <a:rPr lang="en-US">
                <a:solidFill>
                  <a:prstClr val="black"/>
                </a:solidFill>
              </a:rPr>
              <a:t>‹#›</a:t>
            </a:fld>
            <a:endParaRPr lang="en-US">
              <a:solidFill>
                <a:prstClr val="black"/>
              </a:solidFill>
            </a:endParaRPr>
          </a:p>
        </p:txBody>
      </p:sp>
      <p:sp>
        <p:nvSpPr>
          <p:cNvPr id="5" name="Picture Placeholder 4"/>
          <p:cNvSpPr>
            <a:spLocks noGrp="1"/>
          </p:cNvSpPr>
          <p:nvPr>
            <p:ph type="pic" sz="quarter" idx="11"/>
            <p:custDataLst>
              <p:tags r:id="rId3"/>
            </p:custDataLst>
          </p:nvPr>
        </p:nvSpPr>
        <p:spPr>
          <a:xfrm>
            <a:off x="0" y="2804160"/>
            <a:ext cx="12192000" cy="4038600"/>
          </a:xfrm>
          <a:prstGeom prst="rect">
            <a:avLst/>
          </a:prstGeom>
        </p:spPr>
        <p:txBody>
          <a:bodyPr/>
          <a:lstStyle/>
          <a:p>
            <a:endParaRPr lang="en-US"/>
          </a:p>
        </p:txBody>
      </p:sp>
      <p:sp>
        <p:nvSpPr>
          <p:cNvPr id="7" name="Picture Placeholder 6"/>
          <p:cNvSpPr>
            <a:spLocks noGrp="1"/>
          </p:cNvSpPr>
          <p:nvPr>
            <p:ph type="pic" sz="quarter" idx="12"/>
            <p:custDataLst>
              <p:tags r:id="rId4"/>
            </p:custDataLst>
          </p:nvPr>
        </p:nvSpPr>
        <p:spPr>
          <a:xfrm>
            <a:off x="0" y="853440"/>
            <a:ext cx="7315200" cy="1930400"/>
          </a:xfrm>
          <a:prstGeom prst="rect">
            <a:avLst/>
          </a:prstGeom>
        </p:spPr>
        <p:txBody>
          <a:bodyPr/>
          <a:lstStyle/>
          <a:p>
            <a:endParaRPr lang="en-US"/>
          </a:p>
        </p:txBody>
      </p:sp>
    </p:spTree>
    <p:extLst>
      <p:ext uri="{BB962C8B-B14F-4D97-AF65-F5344CB8AC3E}">
        <p14:creationId xmlns:p14="http://schemas.microsoft.com/office/powerpoint/2010/main" val="194743566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Blank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9060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ulti-Image Light Cop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528BB-F67A-416D-94BF-48A714BEF829}"/>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2" name="Picture 1" descr="pit_bkgrnd.jpg">
            <a:extLst>
              <a:ext uri="{FF2B5EF4-FFF2-40B4-BE49-F238E27FC236}">
                <a16:creationId xmlns:a16="http://schemas.microsoft.com/office/drawing/2014/main" id="{0DFF644C-7855-4078-A154-26139F9E1A3C}"/>
              </a:ext>
            </a:extLst>
          </p:cNvPr>
          <p:cNvPicPr>
            <a:picLocks noChangeAspect="1"/>
          </p:cNvPicPr>
          <p:nvPr>
            <p:custDataLst>
              <p:tags r:id="rId1"/>
            </p:custDataLst>
          </p:nvPr>
        </p:nvPicPr>
        <p:blipFill>
          <a:blip r:embed="rId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17556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1"/>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8" name="Picture Placeholder 7"/>
          <p:cNvSpPr>
            <a:spLocks noGrp="1"/>
          </p:cNvSpPr>
          <p:nvPr>
            <p:ph type="pic" sz="quarter" idx="13"/>
            <p:custDataLst>
              <p:tags r:id="rId2"/>
            </p:custDataLst>
          </p:nvPr>
        </p:nvSpPr>
        <p:spPr>
          <a:xfrm>
            <a:off x="0" y="853440"/>
            <a:ext cx="12186248" cy="5969000"/>
          </a:xfrm>
          <a:prstGeom prst="rect">
            <a:avLst/>
          </a:prstGeom>
        </p:spPr>
        <p:txBody>
          <a:bodyPr/>
          <a:lstStyle/>
          <a:p>
            <a:endParaRPr lang="en-US"/>
          </a:p>
        </p:txBody>
      </p:sp>
      <p:sp>
        <p:nvSpPr>
          <p:cNvPr id="2" name="Title 1"/>
          <p:cNvSpPr>
            <a:spLocks noGrp="1"/>
          </p:cNvSpPr>
          <p:nvPr>
            <p:ph type="ctrTitle" hasCustomPrompt="1"/>
            <p:custDataLst>
              <p:tags r:id="rId3"/>
            </p:custDataLst>
          </p:nvPr>
        </p:nvSpPr>
        <p:spPr>
          <a:xfrm>
            <a:off x="4871051" y="853440"/>
            <a:ext cx="7320951" cy="1295400"/>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3913836005"/>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09450" y="853440"/>
            <a:ext cx="4882551" cy="2235200"/>
          </a:xfrm>
          <a:prstGeom prst="rect">
            <a:avLst/>
          </a:prstGeom>
        </p:spPr>
        <p:txBody>
          <a:bodyPr/>
          <a:lstStyle/>
          <a:p>
            <a:r>
              <a:rPr lang="en-US"/>
              <a:t>Click to edit Master title style</a:t>
            </a:r>
          </a:p>
        </p:txBody>
      </p:sp>
      <p:sp>
        <p:nvSpPr>
          <p:cNvPr id="3" name="Content Placeholder 2"/>
          <p:cNvSpPr>
            <a:spLocks noGrp="1"/>
          </p:cNvSpPr>
          <p:nvPr>
            <p:ph idx="1"/>
            <p:custDataLst>
              <p:tags r:id="rId2"/>
            </p:custDataLst>
          </p:nvPr>
        </p:nvSpPr>
        <p:spPr>
          <a:xfrm>
            <a:off x="7315200" y="3022600"/>
            <a:ext cx="4876800" cy="3835400"/>
          </a:xfrm>
          <a:prstGeom prst="rect">
            <a:avLst/>
          </a:prstGeom>
        </p:spPr>
        <p:txBody>
          <a:bodyPr/>
          <a:lstStyle>
            <a:lvl1pPr>
              <a:defRPr>
                <a:solidFill>
                  <a:srgbClr val="54575A"/>
                </a:solidFill>
              </a:defRPr>
            </a:lvl1pPr>
            <a:lvl2pPr>
              <a:defRPr>
                <a:solidFill>
                  <a:srgbClr val="54575A"/>
                </a:solidFill>
              </a:defRPr>
            </a:lvl2pPr>
            <a:lvl3pPr>
              <a:defRPr>
                <a:solidFill>
                  <a:srgbClr val="54575A"/>
                </a:solidFill>
              </a:defRPr>
            </a:lvl3pPr>
            <a:lvl4pPr>
              <a:defRPr>
                <a:solidFill>
                  <a:srgbClr val="54575A"/>
                </a:solidFill>
              </a:defRPr>
            </a:lvl4pPr>
            <a:lvl5pPr>
              <a:defRPr>
                <a:solidFill>
                  <a:srgbClr val="54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8" name="Picture Placeholder 7"/>
          <p:cNvSpPr>
            <a:spLocks noGrp="1"/>
          </p:cNvSpPr>
          <p:nvPr>
            <p:ph type="pic" sz="quarter" idx="13"/>
            <p:custDataLst>
              <p:tags r:id="rId4"/>
            </p:custDataLst>
          </p:nvPr>
        </p:nvSpPr>
        <p:spPr>
          <a:xfrm>
            <a:off x="0" y="853442"/>
            <a:ext cx="7315200" cy="5966604"/>
          </a:xfrm>
          <a:prstGeom prst="rect">
            <a:avLst/>
          </a:prstGeom>
        </p:spPr>
        <p:txBody>
          <a:bodyPr/>
          <a:lstStyle/>
          <a:p>
            <a:endParaRPr lang="en-US"/>
          </a:p>
        </p:txBody>
      </p:sp>
    </p:spTree>
    <p:extLst>
      <p:ext uri="{BB962C8B-B14F-4D97-AF65-F5344CB8AC3E}">
        <p14:creationId xmlns:p14="http://schemas.microsoft.com/office/powerpoint/2010/main" val="2405204268"/>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853440"/>
            <a:ext cx="4876800" cy="1473200"/>
          </a:xfrm>
          <a:prstGeom prst="rect">
            <a:avLst/>
          </a:prstGeom>
        </p:spPr>
        <p:txBody>
          <a:bodyPr/>
          <a:lstStyle/>
          <a:p>
            <a:r>
              <a:rPr lang="en-US"/>
              <a:t>Click to edit Master title style</a:t>
            </a:r>
          </a:p>
        </p:txBody>
      </p:sp>
      <p:sp>
        <p:nvSpPr>
          <p:cNvPr id="4" name="Content Placeholder 3"/>
          <p:cNvSpPr>
            <a:spLocks noGrp="1"/>
          </p:cNvSpPr>
          <p:nvPr>
            <p:ph sz="half" idx="2"/>
            <p:custDataLst>
              <p:tags r:id="rId2"/>
            </p:custDataLst>
          </p:nvPr>
        </p:nvSpPr>
        <p:spPr>
          <a:xfrm>
            <a:off x="7315200" y="2316480"/>
            <a:ext cx="4876800" cy="4541520"/>
          </a:xfrm>
          <a:prstGeom prst="rect">
            <a:avLst/>
          </a:prstGeom>
        </p:spPr>
        <p:txBody>
          <a:bodyPr/>
          <a:lstStyle>
            <a:lvl1pPr>
              <a:defRPr sz="3733">
                <a:solidFill>
                  <a:srgbClr val="54575A"/>
                </a:solidFill>
              </a:defRPr>
            </a:lvl1pPr>
            <a:lvl2pPr>
              <a:defRPr sz="3200">
                <a:solidFill>
                  <a:srgbClr val="54575A"/>
                </a:solidFill>
              </a:defRPr>
            </a:lvl2pPr>
            <a:lvl3pPr>
              <a:defRPr sz="2667">
                <a:solidFill>
                  <a:srgbClr val="54575A"/>
                </a:solidFill>
              </a:defRPr>
            </a:lvl3pPr>
            <a:lvl4pPr>
              <a:defRPr sz="2400">
                <a:solidFill>
                  <a:srgbClr val="54575A"/>
                </a:solidFill>
              </a:defRPr>
            </a:lvl4pPr>
            <a:lvl5pPr>
              <a:defRPr sz="2400">
                <a:solidFill>
                  <a:srgbClr val="54575A"/>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custDataLst>
              <p:tags r:id="rId3"/>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9" name="Picture Placeholder 8"/>
          <p:cNvSpPr>
            <a:spLocks noGrp="1"/>
          </p:cNvSpPr>
          <p:nvPr>
            <p:ph type="pic" sz="quarter" idx="13"/>
            <p:custDataLst>
              <p:tags r:id="rId4"/>
            </p:custDataLst>
          </p:nvPr>
        </p:nvSpPr>
        <p:spPr>
          <a:xfrm>
            <a:off x="2" y="853440"/>
            <a:ext cx="7315201" cy="3759200"/>
          </a:xfrm>
          <a:prstGeom prst="rect">
            <a:avLst/>
          </a:prstGeom>
        </p:spPr>
        <p:txBody>
          <a:bodyPr/>
          <a:lstStyle/>
          <a:p>
            <a:endParaRPr lang="en-US"/>
          </a:p>
        </p:txBody>
      </p:sp>
      <p:sp>
        <p:nvSpPr>
          <p:cNvPr id="11" name="Picture Placeholder 10"/>
          <p:cNvSpPr>
            <a:spLocks noGrp="1"/>
          </p:cNvSpPr>
          <p:nvPr>
            <p:ph type="pic" sz="quarter" idx="14"/>
            <p:custDataLst>
              <p:tags r:id="rId5"/>
            </p:custDataLst>
          </p:nvPr>
        </p:nvSpPr>
        <p:spPr>
          <a:xfrm>
            <a:off x="0" y="4632960"/>
            <a:ext cx="2438400" cy="2209800"/>
          </a:xfrm>
          <a:prstGeom prst="rect">
            <a:avLst/>
          </a:prstGeom>
        </p:spPr>
        <p:txBody>
          <a:bodyPr/>
          <a:lstStyle/>
          <a:p>
            <a:endParaRPr lang="en-US"/>
          </a:p>
        </p:txBody>
      </p:sp>
      <p:sp>
        <p:nvSpPr>
          <p:cNvPr id="13" name="Picture Placeholder 12"/>
          <p:cNvSpPr>
            <a:spLocks noGrp="1"/>
          </p:cNvSpPr>
          <p:nvPr>
            <p:ph type="pic" sz="quarter" idx="15"/>
            <p:custDataLst>
              <p:tags r:id="rId6"/>
            </p:custDataLst>
          </p:nvPr>
        </p:nvSpPr>
        <p:spPr>
          <a:xfrm>
            <a:off x="2438400" y="4632960"/>
            <a:ext cx="2438400" cy="2209800"/>
          </a:xfrm>
          <a:prstGeom prst="rect">
            <a:avLst/>
          </a:prstGeom>
        </p:spPr>
        <p:txBody>
          <a:bodyPr/>
          <a:lstStyle/>
          <a:p>
            <a:endParaRPr lang="en-US"/>
          </a:p>
        </p:txBody>
      </p:sp>
      <p:sp>
        <p:nvSpPr>
          <p:cNvPr id="15" name="Picture Placeholder 14"/>
          <p:cNvSpPr>
            <a:spLocks noGrp="1"/>
          </p:cNvSpPr>
          <p:nvPr>
            <p:ph type="pic" sz="quarter" idx="16"/>
            <p:custDataLst>
              <p:tags r:id="rId7"/>
            </p:custDataLst>
          </p:nvPr>
        </p:nvSpPr>
        <p:spPr>
          <a:xfrm>
            <a:off x="4876800" y="4632960"/>
            <a:ext cx="2438400" cy="2209800"/>
          </a:xfrm>
          <a:prstGeom prst="rect">
            <a:avLst/>
          </a:prstGeom>
        </p:spPr>
        <p:txBody>
          <a:bodyPr/>
          <a:lstStyle/>
          <a:p>
            <a:endParaRPr lang="en-US"/>
          </a:p>
        </p:txBody>
      </p:sp>
    </p:spTree>
    <p:extLst>
      <p:ext uri="{BB962C8B-B14F-4D97-AF65-F5344CB8AC3E}">
        <p14:creationId xmlns:p14="http://schemas.microsoft.com/office/powerpoint/2010/main" val="228158836"/>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3" name="Picture Placeholder 2"/>
          <p:cNvSpPr>
            <a:spLocks noGrp="1"/>
          </p:cNvSpPr>
          <p:nvPr>
            <p:ph type="pic" sz="quarter" idx="13"/>
            <p:custDataLst>
              <p:tags r:id="rId2"/>
            </p:custDataLst>
          </p:nvPr>
        </p:nvSpPr>
        <p:spPr>
          <a:xfrm>
            <a:off x="0" y="2804160"/>
            <a:ext cx="7315200" cy="4038600"/>
          </a:xfrm>
          <a:prstGeom prst="rect">
            <a:avLst/>
          </a:prstGeom>
        </p:spPr>
        <p:txBody>
          <a:bodyPr/>
          <a:lstStyle/>
          <a:p>
            <a:endParaRPr lang="en-US"/>
          </a:p>
        </p:txBody>
      </p:sp>
      <p:sp>
        <p:nvSpPr>
          <p:cNvPr id="6" name="Content Placeholder 5"/>
          <p:cNvSpPr>
            <a:spLocks noGrp="1"/>
          </p:cNvSpPr>
          <p:nvPr>
            <p:ph sz="quarter" idx="4"/>
            <p:custDataLst>
              <p:tags r:id="rId3"/>
            </p:custDataLst>
          </p:nvPr>
        </p:nvSpPr>
        <p:spPr>
          <a:xfrm>
            <a:off x="0" y="853440"/>
            <a:ext cx="7315200" cy="1930400"/>
          </a:xfrm>
          <a:prstGeom prst="rect">
            <a:avLst/>
          </a:prstGeom>
        </p:spPr>
        <p:txBody>
          <a:bodyPr/>
          <a:lstStyle>
            <a:lvl1pPr>
              <a:defRPr sz="3200">
                <a:solidFill>
                  <a:srgbClr val="54575A"/>
                </a:solidFill>
              </a:defRPr>
            </a:lvl1pPr>
            <a:lvl2pPr>
              <a:defRPr sz="2667">
                <a:solidFill>
                  <a:srgbClr val="54575A"/>
                </a:solidFill>
              </a:defRPr>
            </a:lvl2pPr>
            <a:lvl3pPr>
              <a:defRPr sz="2400">
                <a:solidFill>
                  <a:srgbClr val="54575A"/>
                </a:solidFill>
              </a:defRPr>
            </a:lvl3pPr>
            <a:lvl4pPr>
              <a:defRPr sz="2133">
                <a:solidFill>
                  <a:srgbClr val="54575A"/>
                </a:solidFill>
              </a:defRPr>
            </a:lvl4pPr>
            <a:lvl5pPr>
              <a:defRPr sz="2133">
                <a:solidFill>
                  <a:srgbClr val="54575A"/>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custDataLst>
              <p:tags r:id="rId4"/>
            </p:custDataLst>
          </p:nvPr>
        </p:nvSpPr>
        <p:spPr>
          <a:xfrm>
            <a:off x="7315200" y="853440"/>
            <a:ext cx="4876800" cy="6004560"/>
          </a:xfrm>
          <a:prstGeom prst="rect">
            <a:avLst/>
          </a:prstGeom>
        </p:spPr>
        <p:txBody>
          <a:bodyPr/>
          <a:lstStyle/>
          <a:p>
            <a:endParaRPr lang="en-US"/>
          </a:p>
        </p:txBody>
      </p:sp>
    </p:spTree>
    <p:extLst>
      <p:ext uri="{BB962C8B-B14F-4D97-AF65-F5344CB8AC3E}">
        <p14:creationId xmlns:p14="http://schemas.microsoft.com/office/powerpoint/2010/main" val="352409546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custDataLst>
              <p:tags r:id="rId1"/>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6" name="Picture Placeholder 5"/>
          <p:cNvSpPr>
            <a:spLocks noGrp="1"/>
          </p:cNvSpPr>
          <p:nvPr>
            <p:ph type="pic" sz="quarter" idx="13"/>
            <p:custDataLst>
              <p:tags r:id="rId2"/>
            </p:custDataLst>
          </p:nvPr>
        </p:nvSpPr>
        <p:spPr>
          <a:xfrm>
            <a:off x="0" y="853440"/>
            <a:ext cx="4876800" cy="5969000"/>
          </a:xfrm>
          <a:prstGeom prst="rect">
            <a:avLst/>
          </a:prstGeom>
        </p:spPr>
        <p:txBody>
          <a:bodyPr/>
          <a:lstStyle/>
          <a:p>
            <a:endParaRPr lang="en-US"/>
          </a:p>
        </p:txBody>
      </p:sp>
      <p:sp>
        <p:nvSpPr>
          <p:cNvPr id="2" name="Title 1"/>
          <p:cNvSpPr>
            <a:spLocks noGrp="1"/>
          </p:cNvSpPr>
          <p:nvPr>
            <p:ph type="title"/>
            <p:custDataLst>
              <p:tags r:id="rId3"/>
            </p:custDataLst>
          </p:nvPr>
        </p:nvSpPr>
        <p:spPr>
          <a:xfrm>
            <a:off x="0" y="853440"/>
            <a:ext cx="4876800" cy="1143000"/>
          </a:xfrm>
          <a:prstGeom prst="rect">
            <a:avLst/>
          </a:prstGeom>
        </p:spPr>
        <p:txBody>
          <a:bodyPr anchor="b">
            <a:normAutofit/>
          </a:bodyPr>
          <a:lstStyle>
            <a:lvl1pPr algn="l">
              <a:defRPr sz="3200" b="1"/>
            </a:lvl1pPr>
          </a:lstStyle>
          <a:p>
            <a:r>
              <a:rPr lang="en-US"/>
              <a:t>Click to edit Master title style</a:t>
            </a:r>
          </a:p>
        </p:txBody>
      </p:sp>
      <p:sp>
        <p:nvSpPr>
          <p:cNvPr id="9" name="Picture Placeholder 8"/>
          <p:cNvSpPr>
            <a:spLocks noGrp="1"/>
          </p:cNvSpPr>
          <p:nvPr>
            <p:ph type="pic" sz="quarter" idx="14"/>
            <p:custDataLst>
              <p:tags r:id="rId4"/>
            </p:custDataLst>
          </p:nvPr>
        </p:nvSpPr>
        <p:spPr>
          <a:xfrm>
            <a:off x="4876800" y="853440"/>
            <a:ext cx="7315200" cy="6004560"/>
          </a:xfrm>
          <a:prstGeom prst="rect">
            <a:avLst/>
          </a:prstGeom>
        </p:spPr>
        <p:txBody>
          <a:bodyPr/>
          <a:lstStyle/>
          <a:p>
            <a:endParaRPr lang="en-US"/>
          </a:p>
        </p:txBody>
      </p:sp>
    </p:spTree>
    <p:extLst>
      <p:ext uri="{BB962C8B-B14F-4D97-AF65-F5344CB8AC3E}">
        <p14:creationId xmlns:p14="http://schemas.microsoft.com/office/powerpoint/2010/main" val="4285913340"/>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custDataLst>
              <p:tags r:id="rId1"/>
            </p:custDataLst>
          </p:nvPr>
        </p:nvSpPr>
        <p:spPr>
          <a:xfrm>
            <a:off x="0" y="853440"/>
            <a:ext cx="7315200" cy="3388360"/>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custDataLst>
              <p:tags r:id="rId2"/>
            </p:custDataLst>
          </p:nvPr>
        </p:nvSpPr>
        <p:spPr>
          <a:xfrm>
            <a:off x="7315200" y="853440"/>
            <a:ext cx="4876800" cy="3388360"/>
          </a:xfrm>
          <a:prstGeom prst="rect">
            <a:avLst/>
          </a:prstGeom>
        </p:spPr>
        <p:txBody>
          <a:bodyPr/>
          <a:lstStyle>
            <a:lvl1pPr marL="0" indent="0">
              <a:buNone/>
              <a:defRPr sz="4267">
                <a:solidFill>
                  <a:srgbClr val="54575A"/>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7" name="Slide Number Placeholder 6"/>
          <p:cNvSpPr>
            <a:spLocks noGrp="1"/>
          </p:cNvSpPr>
          <p:nvPr>
            <p:ph type="sldNum" sz="quarter" idx="12"/>
            <p:custDataLst>
              <p:tags r:id="rId3"/>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6" name="Picture Placeholder 5"/>
          <p:cNvSpPr>
            <a:spLocks noGrp="1"/>
          </p:cNvSpPr>
          <p:nvPr>
            <p:ph type="pic" sz="quarter" idx="13"/>
            <p:custDataLst>
              <p:tags r:id="rId4"/>
            </p:custDataLst>
          </p:nvPr>
        </p:nvSpPr>
        <p:spPr>
          <a:xfrm>
            <a:off x="0" y="4267200"/>
            <a:ext cx="7315200" cy="2670048"/>
          </a:xfrm>
          <a:prstGeom prst="rect">
            <a:avLst/>
          </a:prstGeom>
        </p:spPr>
        <p:txBody>
          <a:bodyPr/>
          <a:lstStyle/>
          <a:p>
            <a:endParaRPr lang="en-US"/>
          </a:p>
        </p:txBody>
      </p:sp>
      <p:sp>
        <p:nvSpPr>
          <p:cNvPr id="9" name="Picture Placeholder 8"/>
          <p:cNvSpPr>
            <a:spLocks noGrp="1"/>
          </p:cNvSpPr>
          <p:nvPr>
            <p:ph type="pic" sz="quarter" idx="14"/>
            <p:custDataLst>
              <p:tags r:id="rId5"/>
            </p:custDataLst>
          </p:nvPr>
        </p:nvSpPr>
        <p:spPr>
          <a:xfrm>
            <a:off x="7315200" y="4241800"/>
            <a:ext cx="4876800" cy="2674112"/>
          </a:xfrm>
          <a:prstGeom prst="rect">
            <a:avLst/>
          </a:prstGeom>
        </p:spPr>
        <p:txBody>
          <a:bodyPr/>
          <a:lstStyle/>
          <a:p>
            <a:endParaRPr lang="en-US"/>
          </a:p>
        </p:txBody>
      </p:sp>
    </p:spTree>
    <p:extLst>
      <p:ext uri="{BB962C8B-B14F-4D97-AF65-F5344CB8AC3E}">
        <p14:creationId xmlns:p14="http://schemas.microsoft.com/office/powerpoint/2010/main" val="2493351353"/>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853440"/>
            <a:ext cx="4876800" cy="1930400"/>
          </a:xfrm>
          <a:prstGeom prst="rect">
            <a:avLst/>
          </a:prstGeom>
        </p:spPr>
        <p:txBody>
          <a:bodyPr>
            <a:normAutofit/>
          </a:bodyPr>
          <a:lstStyle>
            <a:lvl1pPr>
              <a:defRPr sz="4267"/>
            </a:lvl1pPr>
          </a:lstStyle>
          <a:p>
            <a:r>
              <a:rPr lang="en-US"/>
              <a:t>Click to edit Master title style</a:t>
            </a:r>
          </a:p>
        </p:txBody>
      </p:sp>
      <p:sp>
        <p:nvSpPr>
          <p:cNvPr id="3" name="Slide Number Placeholder 2"/>
          <p:cNvSpPr>
            <a:spLocks noGrp="1"/>
          </p:cNvSpPr>
          <p:nvPr>
            <p:ph type="sldNum" sz="quarter" idx="10"/>
            <p:custDataLst>
              <p:tags r:id="rId2"/>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5" name="Picture Placeholder 4"/>
          <p:cNvSpPr>
            <a:spLocks noGrp="1"/>
          </p:cNvSpPr>
          <p:nvPr>
            <p:ph type="pic" sz="quarter" idx="11"/>
            <p:custDataLst>
              <p:tags r:id="rId3"/>
            </p:custDataLst>
          </p:nvPr>
        </p:nvSpPr>
        <p:spPr>
          <a:xfrm>
            <a:off x="0" y="2804160"/>
            <a:ext cx="12192000" cy="4038600"/>
          </a:xfrm>
          <a:prstGeom prst="rect">
            <a:avLst/>
          </a:prstGeom>
        </p:spPr>
        <p:txBody>
          <a:bodyPr/>
          <a:lstStyle/>
          <a:p>
            <a:endParaRPr lang="en-US"/>
          </a:p>
        </p:txBody>
      </p:sp>
      <p:sp>
        <p:nvSpPr>
          <p:cNvPr id="7" name="Picture Placeholder 6"/>
          <p:cNvSpPr>
            <a:spLocks noGrp="1"/>
          </p:cNvSpPr>
          <p:nvPr>
            <p:ph type="pic" sz="quarter" idx="12"/>
            <p:custDataLst>
              <p:tags r:id="rId4"/>
            </p:custDataLst>
          </p:nvPr>
        </p:nvSpPr>
        <p:spPr>
          <a:xfrm>
            <a:off x="0" y="853440"/>
            <a:ext cx="7315200" cy="1930400"/>
          </a:xfrm>
          <a:prstGeom prst="rect">
            <a:avLst/>
          </a:prstGeom>
        </p:spPr>
        <p:txBody>
          <a:bodyPr/>
          <a:lstStyle/>
          <a:p>
            <a:endParaRPr lang="en-US"/>
          </a:p>
        </p:txBody>
      </p:sp>
    </p:spTree>
    <p:extLst>
      <p:ext uri="{BB962C8B-B14F-4D97-AF65-F5344CB8AC3E}">
        <p14:creationId xmlns:p14="http://schemas.microsoft.com/office/powerpoint/2010/main" val="2097879127"/>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1"/>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8" name="Picture Placeholder 7"/>
          <p:cNvSpPr>
            <a:spLocks noGrp="1"/>
          </p:cNvSpPr>
          <p:nvPr>
            <p:ph type="pic" sz="quarter" idx="13"/>
            <p:custDataLst>
              <p:tags r:id="rId2"/>
            </p:custDataLst>
          </p:nvPr>
        </p:nvSpPr>
        <p:spPr>
          <a:xfrm>
            <a:off x="0" y="640080"/>
            <a:ext cx="12192000" cy="6196584"/>
          </a:xfrm>
          <a:prstGeom prst="rect">
            <a:avLst/>
          </a:prstGeom>
        </p:spPr>
        <p:txBody>
          <a:bodyPr/>
          <a:lstStyle/>
          <a:p>
            <a:endParaRPr lang="en-US"/>
          </a:p>
        </p:txBody>
      </p:sp>
      <p:sp>
        <p:nvSpPr>
          <p:cNvPr id="2" name="Title 1"/>
          <p:cNvSpPr>
            <a:spLocks noGrp="1"/>
          </p:cNvSpPr>
          <p:nvPr>
            <p:ph type="ctrTitle" hasCustomPrompt="1"/>
            <p:custDataLst>
              <p:tags r:id="rId3"/>
            </p:custDataLst>
          </p:nvPr>
        </p:nvSpPr>
        <p:spPr>
          <a:xfrm>
            <a:off x="4978400" y="640082"/>
            <a:ext cx="7213600" cy="1476756"/>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1418458708"/>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Four Phot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5D3C-980A-3344-9E29-FF4CB10C7CCF}"/>
              </a:ext>
            </a:extLst>
          </p:cNvPr>
          <p:cNvSpPr>
            <a:spLocks noGrp="1"/>
          </p:cNvSpPr>
          <p:nvPr>
            <p:ph type="title" hasCustomPrompt="1"/>
            <p:custDataLst>
              <p:tags r:id="rId1"/>
            </p:custDataLst>
          </p:nvPr>
        </p:nvSpPr>
        <p:spPr>
          <a:xfrm>
            <a:off x="2355983" y="1166379"/>
            <a:ext cx="2216020" cy="1284877"/>
          </a:xfrm>
          <a:prstGeom prst="rect">
            <a:avLst/>
          </a:prstGeom>
        </p:spPr>
        <p:txBody>
          <a:bodyPr anchor="t">
            <a:normAutofit/>
          </a:bodyPr>
          <a:lstStyle>
            <a:lvl1pPr>
              <a:defRPr sz="3300" b="0" i="0" spc="300" baseline="0">
                <a:latin typeface="Pill Gothic 300mg" panose="02000503030000020004" pitchFamily="2" charset="77"/>
              </a:defRPr>
            </a:lvl1pPr>
          </a:lstStyle>
          <a:p>
            <a:r>
              <a:rPr lang="en-US"/>
              <a:t>headline goes</a:t>
            </a:r>
            <a:br>
              <a:rPr lang="en-US"/>
            </a:br>
            <a:r>
              <a:rPr lang="en-US"/>
              <a:t>here</a:t>
            </a:r>
          </a:p>
        </p:txBody>
      </p:sp>
      <p:sp>
        <p:nvSpPr>
          <p:cNvPr id="9" name="Picture Placeholder 7">
            <a:extLst>
              <a:ext uri="{FF2B5EF4-FFF2-40B4-BE49-F238E27FC236}">
                <a16:creationId xmlns:a16="http://schemas.microsoft.com/office/drawing/2014/main" id="{AB0E79B4-7417-664B-95C9-98CC14F28C81}"/>
              </a:ext>
            </a:extLst>
          </p:cNvPr>
          <p:cNvSpPr>
            <a:spLocks noGrp="1"/>
          </p:cNvSpPr>
          <p:nvPr>
            <p:ph type="pic" sz="quarter" idx="13" hasCustomPrompt="1"/>
            <p:custDataLst>
              <p:tags r:id="rId2"/>
            </p:custDataLst>
          </p:nvPr>
        </p:nvSpPr>
        <p:spPr>
          <a:xfrm>
            <a:off x="1" y="2438401"/>
            <a:ext cx="1210963" cy="1191419"/>
          </a:xfrm>
          <a:prstGeom prst="rect">
            <a:avLst/>
          </a:prstGeom>
        </p:spPr>
        <p:txBody>
          <a:bodyPr/>
          <a:lstStyle>
            <a:lvl1pPr>
              <a:defRPr b="0" i="0">
                <a:latin typeface="Pill Gothic 300mg Light" panose="02000503030000020004" pitchFamily="2" charset="77"/>
              </a:defRPr>
            </a:lvl1pPr>
          </a:lstStyle>
          <a:p>
            <a:r>
              <a:rPr lang="en-US" b="0" i="0">
                <a:latin typeface="Pill Gothic 300mg Light" panose="02000503030000020004" pitchFamily="2" charset="77"/>
              </a:rPr>
              <a:t>Click on icon to add picture</a:t>
            </a:r>
            <a:endParaRPr lang="en-US"/>
          </a:p>
        </p:txBody>
      </p:sp>
      <p:sp>
        <p:nvSpPr>
          <p:cNvPr id="14" name="Picture Placeholder 9">
            <a:extLst>
              <a:ext uri="{FF2B5EF4-FFF2-40B4-BE49-F238E27FC236}">
                <a16:creationId xmlns:a16="http://schemas.microsoft.com/office/drawing/2014/main" id="{94554337-4074-FA46-88E2-21F64EA7CC0D}"/>
              </a:ext>
            </a:extLst>
          </p:cNvPr>
          <p:cNvSpPr>
            <a:spLocks noGrp="1"/>
          </p:cNvSpPr>
          <p:nvPr>
            <p:ph type="pic" sz="quarter" idx="15" hasCustomPrompt="1"/>
            <p:custDataLst>
              <p:tags r:id="rId3"/>
            </p:custDataLst>
          </p:nvPr>
        </p:nvSpPr>
        <p:spPr>
          <a:xfrm>
            <a:off x="5334000" y="0"/>
            <a:ext cx="3429000" cy="3429000"/>
          </a:xfrm>
          <a:prstGeom prst="rect">
            <a:avLst/>
          </a:prstGeom>
        </p:spPr>
        <p:txBody>
          <a:bodyPr/>
          <a:lstStyle>
            <a:lvl1pPr>
              <a:defRPr b="0" i="0">
                <a:latin typeface="Pill Gothic 300mg Light" panose="02000503030000020004" pitchFamily="2" charset="77"/>
              </a:defRPr>
            </a:lvl1pPr>
          </a:lstStyle>
          <a:p>
            <a:r>
              <a:rPr lang="en-US"/>
              <a:t>Click on icon to add picture</a:t>
            </a:r>
          </a:p>
        </p:txBody>
      </p:sp>
      <p:sp>
        <p:nvSpPr>
          <p:cNvPr id="11" name="Picture Placeholder 9">
            <a:extLst>
              <a:ext uri="{FF2B5EF4-FFF2-40B4-BE49-F238E27FC236}">
                <a16:creationId xmlns:a16="http://schemas.microsoft.com/office/drawing/2014/main" id="{7BB8C945-9C51-1D45-9D30-60D189C9D79C}"/>
              </a:ext>
            </a:extLst>
          </p:cNvPr>
          <p:cNvSpPr>
            <a:spLocks noGrp="1"/>
          </p:cNvSpPr>
          <p:nvPr>
            <p:ph type="pic" sz="quarter" idx="16" hasCustomPrompt="1"/>
            <p:custDataLst>
              <p:tags r:id="rId4"/>
            </p:custDataLst>
          </p:nvPr>
        </p:nvSpPr>
        <p:spPr>
          <a:xfrm>
            <a:off x="5334000" y="3430249"/>
            <a:ext cx="3429000" cy="3429000"/>
          </a:xfrm>
          <a:prstGeom prst="rect">
            <a:avLst/>
          </a:prstGeom>
        </p:spPr>
        <p:txBody>
          <a:bodyPr/>
          <a:lstStyle>
            <a:lvl1pPr marL="0" marR="0" indent="0" algn="l" defTabSz="914332" rtl="0" eaLnBrk="1" fontAlgn="auto" latinLnBrk="0" hangingPunct="1">
              <a:lnSpc>
                <a:spcPct val="90000"/>
              </a:lnSpc>
              <a:spcBef>
                <a:spcPts val="1000"/>
              </a:spcBef>
              <a:spcAft>
                <a:spcPct val="0"/>
              </a:spcAft>
              <a:buClrTx/>
              <a:buSzTx/>
              <a:buFontTx/>
              <a:buNone/>
              <a:defRPr b="0" i="0">
                <a:latin typeface="Pill Gothic 300mg Light" panose="02000503030000020004" pitchFamily="2" charset="77"/>
              </a:defRPr>
            </a:lvl1pPr>
          </a:lstStyle>
          <a:p>
            <a:pPr marL="0" marR="0" lvl="0" indent="0" algn="l" defTabSz="914332" rtl="0" eaLnBrk="1" fontAlgn="auto" latinLnBrk="0" hangingPunct="1">
              <a:lnSpc>
                <a:spcPct val="90000"/>
              </a:lnSpc>
              <a:spcBef>
                <a:spcPts val="1000"/>
              </a:spcBef>
              <a:spcAft>
                <a:spcPct val="0"/>
              </a:spcAft>
              <a:buClrTx/>
              <a:buSzTx/>
              <a:buFontTx/>
              <a:buNone/>
              <a:defRPr/>
            </a:pPr>
            <a:r>
              <a:rPr lang="en-US"/>
              <a:t>Click on icon to add picture</a:t>
            </a:r>
          </a:p>
        </p:txBody>
      </p:sp>
      <p:sp>
        <p:nvSpPr>
          <p:cNvPr id="13" name="Picture Placeholder 9">
            <a:extLst>
              <a:ext uri="{FF2B5EF4-FFF2-40B4-BE49-F238E27FC236}">
                <a16:creationId xmlns:a16="http://schemas.microsoft.com/office/drawing/2014/main" id="{9F2E5AE3-51A7-7143-8F2E-A503C45D2702}"/>
              </a:ext>
            </a:extLst>
          </p:cNvPr>
          <p:cNvSpPr>
            <a:spLocks noGrp="1"/>
          </p:cNvSpPr>
          <p:nvPr>
            <p:ph type="pic" sz="quarter" idx="17" hasCustomPrompt="1"/>
            <p:custDataLst>
              <p:tags r:id="rId5"/>
            </p:custDataLst>
          </p:nvPr>
        </p:nvSpPr>
        <p:spPr>
          <a:xfrm>
            <a:off x="8763000" y="3429000"/>
            <a:ext cx="3429000" cy="3429000"/>
          </a:xfrm>
          <a:prstGeom prst="rect">
            <a:avLst/>
          </a:prstGeom>
        </p:spPr>
        <p:txBody>
          <a:bodyPr/>
          <a:lstStyle>
            <a:lvl1pPr marL="0" marR="0" indent="0" algn="l" defTabSz="914332" rtl="0" eaLnBrk="1" fontAlgn="auto" latinLnBrk="0" hangingPunct="1">
              <a:lnSpc>
                <a:spcPct val="90000"/>
              </a:lnSpc>
              <a:spcBef>
                <a:spcPts val="1000"/>
              </a:spcBef>
              <a:spcAft>
                <a:spcPct val="0"/>
              </a:spcAft>
              <a:buClrTx/>
              <a:buSzTx/>
              <a:buFontTx/>
              <a:buNone/>
              <a:defRPr b="0" i="0">
                <a:latin typeface="Pill Gothic 300mg Light" panose="02000503030000020004" pitchFamily="2" charset="77"/>
              </a:defRPr>
            </a:lvl1pPr>
          </a:lstStyle>
          <a:p>
            <a:pPr marL="0" marR="0" lvl="0" indent="0" algn="l" defTabSz="914332" rtl="0" eaLnBrk="1" fontAlgn="auto" latinLnBrk="0" hangingPunct="1">
              <a:lnSpc>
                <a:spcPct val="90000"/>
              </a:lnSpc>
              <a:spcBef>
                <a:spcPts val="1000"/>
              </a:spcBef>
              <a:spcAft>
                <a:spcPct val="0"/>
              </a:spcAft>
              <a:buClrTx/>
              <a:buSzTx/>
              <a:buFontTx/>
              <a:buNone/>
              <a:defRPr/>
            </a:pPr>
            <a:r>
              <a:rPr lang="en-US"/>
              <a:t>Click on icon to add picture</a:t>
            </a:r>
          </a:p>
        </p:txBody>
      </p:sp>
      <p:sp>
        <p:nvSpPr>
          <p:cNvPr id="17" name="Picture Placeholder 9">
            <a:extLst>
              <a:ext uri="{FF2B5EF4-FFF2-40B4-BE49-F238E27FC236}">
                <a16:creationId xmlns:a16="http://schemas.microsoft.com/office/drawing/2014/main" id="{04020C66-776C-1348-80E8-2C7F89519BEA}"/>
              </a:ext>
            </a:extLst>
          </p:cNvPr>
          <p:cNvSpPr>
            <a:spLocks noGrp="1"/>
          </p:cNvSpPr>
          <p:nvPr>
            <p:ph type="pic" sz="quarter" idx="18" hasCustomPrompt="1"/>
            <p:custDataLst>
              <p:tags r:id="rId6"/>
            </p:custDataLst>
          </p:nvPr>
        </p:nvSpPr>
        <p:spPr>
          <a:xfrm>
            <a:off x="8763000" y="0"/>
            <a:ext cx="3429000" cy="3429000"/>
          </a:xfrm>
          <a:prstGeom prst="rect">
            <a:avLst/>
          </a:prstGeom>
        </p:spPr>
        <p:txBody>
          <a:bodyPr/>
          <a:lstStyle>
            <a:lvl1pPr marL="0" marR="0" indent="0" algn="l" defTabSz="914332" rtl="0" eaLnBrk="1" fontAlgn="auto" latinLnBrk="0" hangingPunct="1">
              <a:lnSpc>
                <a:spcPct val="90000"/>
              </a:lnSpc>
              <a:spcBef>
                <a:spcPts val="1000"/>
              </a:spcBef>
              <a:spcAft>
                <a:spcPct val="0"/>
              </a:spcAft>
              <a:buClrTx/>
              <a:buSzTx/>
              <a:buFontTx/>
              <a:buNone/>
              <a:defRPr b="0" i="0">
                <a:latin typeface="Pill Gothic 300mg Light" panose="02000503030000020004" pitchFamily="2" charset="77"/>
              </a:defRPr>
            </a:lvl1pPr>
          </a:lstStyle>
          <a:p>
            <a:pPr marL="0" marR="0" lvl="0" indent="0" algn="l" defTabSz="914332" rtl="0" eaLnBrk="1" fontAlgn="auto" latinLnBrk="0" hangingPunct="1">
              <a:lnSpc>
                <a:spcPct val="90000"/>
              </a:lnSpc>
              <a:spcBef>
                <a:spcPts val="1000"/>
              </a:spcBef>
              <a:spcAft>
                <a:spcPct val="0"/>
              </a:spcAft>
              <a:buClrTx/>
              <a:buSzTx/>
              <a:buFontTx/>
              <a:buNone/>
              <a:defRPr/>
            </a:pPr>
            <a:r>
              <a:rPr lang="en-US"/>
              <a:t>Click on icon to add picture</a:t>
            </a:r>
          </a:p>
        </p:txBody>
      </p:sp>
      <p:sp>
        <p:nvSpPr>
          <p:cNvPr id="10" name="Subtitle 2">
            <a:extLst>
              <a:ext uri="{FF2B5EF4-FFF2-40B4-BE49-F238E27FC236}">
                <a16:creationId xmlns:a16="http://schemas.microsoft.com/office/drawing/2014/main" id="{34758C27-CEBF-FD4D-A05E-157948615B8F}"/>
              </a:ext>
            </a:extLst>
          </p:cNvPr>
          <p:cNvSpPr>
            <a:spLocks noGrp="1"/>
          </p:cNvSpPr>
          <p:nvPr>
            <p:ph type="subTitle" idx="19" hasCustomPrompt="1"/>
            <p:custDataLst>
              <p:tags r:id="rId7"/>
            </p:custDataLst>
          </p:nvPr>
        </p:nvSpPr>
        <p:spPr>
          <a:xfrm>
            <a:off x="2355983" y="2667004"/>
            <a:ext cx="2216020" cy="975673"/>
          </a:xfrm>
          <a:prstGeom prst="rect">
            <a:avLst/>
          </a:prstGeom>
        </p:spPr>
        <p:txBody>
          <a:bodyPr>
            <a:normAutofit/>
          </a:bodyPr>
          <a:lstStyle>
            <a:lvl1pPr marL="0" marR="0" indent="0" algn="l" defTabSz="914332" rtl="0" eaLnBrk="1" fontAlgn="auto" latinLnBrk="0" hangingPunct="1">
              <a:lnSpc>
                <a:spcPct val="90000"/>
              </a:lnSpc>
              <a:spcBef>
                <a:spcPct val="0"/>
              </a:spcBef>
              <a:spcAft>
                <a:spcPct val="0"/>
              </a:spcAft>
              <a:buClrTx/>
              <a:buSzTx/>
              <a:buFontTx/>
              <a:buNone/>
              <a:defRPr sz="1800" b="0" i="0" spc="51" baseline="0">
                <a:solidFill>
                  <a:schemeClr val="tx1"/>
                </a:solidFill>
                <a:latin typeface="Pill Gothic 300mg" panose="02000503030000020004" pitchFamily="2" charset="77"/>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sub copy here</a:t>
            </a:r>
          </a:p>
          <a:p>
            <a:r>
              <a:rPr lang="en-US"/>
              <a:t>sub copy here</a:t>
            </a:r>
          </a:p>
          <a:p>
            <a:r>
              <a:rPr lang="en-US"/>
              <a:t>sub copy here</a:t>
            </a:r>
          </a:p>
          <a:p>
            <a:endParaRPr lang="en-US"/>
          </a:p>
        </p:txBody>
      </p:sp>
    </p:spTree>
    <p:extLst>
      <p:ext uri="{BB962C8B-B14F-4D97-AF65-F5344CB8AC3E}">
        <p14:creationId xmlns:p14="http://schemas.microsoft.com/office/powerpoint/2010/main" val="148247456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15" name="Picture Placeholder 14"/>
          <p:cNvSpPr>
            <a:spLocks noGrp="1"/>
          </p:cNvSpPr>
          <p:nvPr>
            <p:ph type="pic" sz="quarter" idx="10" hasCustomPrompt="1"/>
            <p:custDataLst>
              <p:tags r:id="rId1"/>
            </p:custDataLst>
          </p:nvPr>
        </p:nvSpPr>
        <p:spPr>
          <a:xfrm>
            <a:off x="0" y="3"/>
            <a:ext cx="12192000" cy="4567767"/>
          </a:xfrm>
          <a:prstGeom prst="rect">
            <a:avLst/>
          </a:prstGeom>
        </p:spPr>
        <p:txBody>
          <a:bodyPr vert="horz"/>
          <a:lstStyle>
            <a:lvl1pPr marL="0" indent="0">
              <a:buNone/>
              <a:defRPr/>
            </a:lvl1pPr>
          </a:lstStyle>
          <a:p>
            <a:r>
              <a:rPr lang="en-US"/>
              <a:t>Picture</a:t>
            </a:r>
          </a:p>
        </p:txBody>
      </p:sp>
    </p:spTree>
    <p:extLst>
      <p:ext uri="{BB962C8B-B14F-4D97-AF65-F5344CB8AC3E}">
        <p14:creationId xmlns:p14="http://schemas.microsoft.com/office/powerpoint/2010/main" val="14085095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ulti-Image Vertical Light Copy">
    <p:spTree>
      <p:nvGrpSpPr>
        <p:cNvPr id="1" name=""/>
        <p:cNvGrpSpPr/>
        <p:nvPr/>
      </p:nvGrpSpPr>
      <p:grpSpPr>
        <a:xfrm>
          <a:off x="0" y="0"/>
          <a:ext cx="0" cy="0"/>
          <a:chOff x="0" y="0"/>
          <a:chExt cx="0" cy="0"/>
        </a:xfrm>
      </p:grpSpPr>
      <p:sp>
        <p:nvSpPr>
          <p:cNvPr id="13"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stStyle>
          <a:p>
            <a:fld id="{86CB4B4D-7CA3-9044-876B-883B54F8677D}" type="slidenum">
              <a:rPr lang="en-US" smtClean="0"/>
              <a:t>‹#›</a:t>
            </a:fld>
            <a:endParaRPr lang="en-US"/>
          </a:p>
        </p:txBody>
      </p:sp>
      <p:pic>
        <p:nvPicPr>
          <p:cNvPr id="14" name="Picture 13" descr="PIT_footer.wmf"/>
          <p:cNvPicPr>
            <a:picLocks noChangeAspect="1"/>
          </p:cNvPicPr>
          <p:nvPr>
            <p:custDataLst>
              <p:tags r:id="rId2"/>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cxnSp>
        <p:nvCxnSpPr>
          <p:cNvPr id="15" name="Straight Connector 14"/>
          <p:cNvCxnSpPr/>
          <p:nvPr>
            <p:custDataLst>
              <p:tags r:id="rId3"/>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56776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3" name="Media Placeholder 12"/>
          <p:cNvSpPr>
            <a:spLocks noGrp="1"/>
          </p:cNvSpPr>
          <p:nvPr>
            <p:ph type="media" sz="quarter" idx="10"/>
            <p:custDataLst>
              <p:tags r:id="rId1"/>
            </p:custDataLst>
          </p:nvPr>
        </p:nvSpPr>
        <p:spPr>
          <a:xfrm>
            <a:off x="0" y="0"/>
            <a:ext cx="12192000" cy="6858000"/>
          </a:xfrm>
          <a:prstGeom prst="rect">
            <a:avLst/>
          </a:prstGeom>
        </p:spPr>
        <p:txBody>
          <a:bodyPr vert="horz"/>
          <a:lstStyle/>
          <a:p>
            <a:endParaRPr lang="en-US"/>
          </a:p>
        </p:txBody>
      </p:sp>
      <p:pic>
        <p:nvPicPr>
          <p:cNvPr id="11" name="Picture 10" descr="play_btn.wmf"/>
          <p:cNvPicPr>
            <a:picLocks noChangeAspect="1"/>
          </p:cNvPicPr>
          <p:nvPr userDrawn="1">
            <p:custDataLst>
              <p:tags r:id="rId2"/>
            </p:custDataLst>
          </p:nvPr>
        </p:nvPicPr>
        <p:blipFill>
          <a:blip r:embed="rId4">
            <a:alphaModFix amt="60000"/>
            <a:extLst>
              <a:ext uri="{28A0092B-C50C-407E-A947-70E740481C1C}">
                <a14:useLocalDpi xmlns:a14="http://schemas.microsoft.com/office/drawing/2010/main"/>
              </a:ext>
            </a:extLst>
          </a:blip>
          <a:stretch>
            <a:fillRect/>
          </a:stretch>
        </p:blipFill>
        <p:spPr>
          <a:xfrm>
            <a:off x="5316860" y="2524925"/>
            <a:ext cx="1574800" cy="1574800"/>
          </a:xfrm>
          <a:prstGeom prst="rect">
            <a:avLst/>
          </a:prstGeom>
        </p:spPr>
      </p:pic>
    </p:spTree>
    <p:extLst>
      <p:ext uri="{BB962C8B-B14F-4D97-AF65-F5344CB8AC3E}">
        <p14:creationId xmlns:p14="http://schemas.microsoft.com/office/powerpoint/2010/main" val="3109001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Multi-Image Light Copy">
    <p:spTree>
      <p:nvGrpSpPr>
        <p:cNvPr id="1" name=""/>
        <p:cNvGrpSpPr/>
        <p:nvPr/>
      </p:nvGrpSpPr>
      <p:grpSpPr>
        <a:xfrm>
          <a:off x="0" y="0"/>
          <a:ext cx="0" cy="0"/>
          <a:chOff x="0" y="0"/>
          <a:chExt cx="0" cy="0"/>
        </a:xfrm>
      </p:grpSpPr>
      <p:sp>
        <p:nvSpPr>
          <p:cNvPr id="17" name="Picture Placeholder 16"/>
          <p:cNvSpPr>
            <a:spLocks noGrp="1"/>
          </p:cNvSpPr>
          <p:nvPr>
            <p:ph type="pic" sz="quarter" idx="10" hasCustomPrompt="1"/>
            <p:custDataLst>
              <p:tags r:id="rId1"/>
            </p:custDataLst>
          </p:nvPr>
        </p:nvSpPr>
        <p:spPr>
          <a:xfrm>
            <a:off x="0" y="3"/>
            <a:ext cx="6096000" cy="4567767"/>
          </a:xfrm>
          <a:prstGeom prst="rect">
            <a:avLst/>
          </a:prstGeom>
          <a:solidFill>
            <a:schemeClr val="bg1">
              <a:lumMod val="85000"/>
            </a:schemeClr>
          </a:solidFill>
        </p:spPr>
        <p:txBody>
          <a:bodyPr vert="horz"/>
          <a:lstStyle>
            <a:lvl1pPr>
              <a:defRPr baseline="0"/>
            </a:lvl1pPr>
          </a:lstStyle>
          <a:p>
            <a:r>
              <a:rPr lang="en-US"/>
              <a:t>HORIZONTAL IMAGES</a:t>
            </a:r>
            <a:br>
              <a:rPr lang="en-US"/>
            </a:br>
            <a:r>
              <a:rPr lang="en-US"/>
              <a:t>(light copy)</a:t>
            </a:r>
          </a:p>
        </p:txBody>
      </p:sp>
      <p:sp>
        <p:nvSpPr>
          <p:cNvPr id="19" name="Picture Placeholder 18"/>
          <p:cNvSpPr>
            <a:spLocks noGrp="1"/>
          </p:cNvSpPr>
          <p:nvPr>
            <p:ph type="pic" sz="quarter" idx="11"/>
            <p:custDataLst>
              <p:tags r:id="rId2"/>
            </p:custDataLst>
          </p:nvPr>
        </p:nvSpPr>
        <p:spPr>
          <a:xfrm>
            <a:off x="6096001" y="2288121"/>
            <a:ext cx="3056467" cy="2279649"/>
          </a:xfrm>
          <a:prstGeom prst="rect">
            <a:avLst/>
          </a:prstGeom>
          <a:solidFill>
            <a:schemeClr val="bg1">
              <a:lumMod val="85000"/>
            </a:schemeClr>
          </a:solidFill>
        </p:spPr>
        <p:txBody>
          <a:bodyPr vert="horz"/>
          <a:lstStyle/>
          <a:p>
            <a:endParaRPr lang="en-US"/>
          </a:p>
        </p:txBody>
      </p:sp>
      <p:sp>
        <p:nvSpPr>
          <p:cNvPr id="21" name="Picture Placeholder 20"/>
          <p:cNvSpPr>
            <a:spLocks noGrp="1"/>
          </p:cNvSpPr>
          <p:nvPr>
            <p:ph type="pic" sz="quarter" idx="12"/>
            <p:custDataLst>
              <p:tags r:id="rId3"/>
            </p:custDataLst>
          </p:nvPr>
        </p:nvSpPr>
        <p:spPr>
          <a:xfrm>
            <a:off x="9152468" y="0"/>
            <a:ext cx="3039533" cy="2288117"/>
          </a:xfrm>
          <a:prstGeom prst="rect">
            <a:avLst/>
          </a:prstGeom>
          <a:solidFill>
            <a:schemeClr val="bg1">
              <a:lumMod val="85000"/>
            </a:schemeClr>
          </a:solidFill>
        </p:spPr>
        <p:txBody>
          <a:bodyPr vert="horz"/>
          <a:lstStyle/>
          <a:p>
            <a:endParaRPr lang="en-US"/>
          </a:p>
        </p:txBody>
      </p:sp>
      <p:sp>
        <p:nvSpPr>
          <p:cNvPr id="5" name="Text Placeholder 4"/>
          <p:cNvSpPr>
            <a:spLocks noGrp="1"/>
          </p:cNvSpPr>
          <p:nvPr>
            <p:ph type="body" sz="quarter" idx="13"/>
            <p:custDataLst>
              <p:tags r:id="rId4"/>
            </p:custDataLst>
          </p:nvPr>
        </p:nvSpPr>
        <p:spPr>
          <a:xfrm>
            <a:off x="249837" y="4613781"/>
            <a:ext cx="6654800" cy="681567"/>
          </a:xfrm>
          <a:prstGeom prst="rect">
            <a:avLst/>
          </a:prstGeom>
        </p:spPr>
        <p:txBody>
          <a:bodyPr vert="horz"/>
          <a:lstStyle>
            <a:lvl1pPr marL="0" indent="0">
              <a:buFontTx/>
              <a:buNone/>
              <a:defRPr sz="3733">
                <a:solidFill>
                  <a:schemeClr val="bg1"/>
                </a:solidFill>
              </a:defRPr>
            </a:lvl1pPr>
          </a:lstStyle>
          <a:p>
            <a:pPr lvl="0"/>
            <a:r>
              <a:rPr lang="en-US"/>
              <a:t>Click to edit Master text</a:t>
            </a:r>
          </a:p>
        </p:txBody>
      </p:sp>
      <p:sp>
        <p:nvSpPr>
          <p:cNvPr id="7" name="Text Placeholder 6"/>
          <p:cNvSpPr>
            <a:spLocks noGrp="1"/>
          </p:cNvSpPr>
          <p:nvPr>
            <p:ph type="body" sz="quarter" idx="14" hasCustomPrompt="1"/>
            <p:custDataLst>
              <p:tags r:id="rId5"/>
            </p:custDataLst>
          </p:nvPr>
        </p:nvSpPr>
        <p:spPr>
          <a:xfrm>
            <a:off x="249841" y="5365845"/>
            <a:ext cx="4669817" cy="1356691"/>
          </a:xfrm>
          <a:prstGeom prst="rect">
            <a:avLst/>
          </a:prstGeom>
        </p:spPr>
        <p:txBody>
          <a:bodyPr vert="horz"/>
          <a:lstStyle>
            <a:lvl3pPr marL="380972" marR="0" indent="-380972" algn="l" defTabSz="609555" rtl="0" eaLnBrk="1" fontAlgn="auto" latinLnBrk="0" hangingPunct="1">
              <a:lnSpc>
                <a:spcPct val="100000"/>
              </a:lnSpc>
              <a:spcBef>
                <a:spcPct val="20000"/>
              </a:spcBef>
              <a:spcAft>
                <a:spcPct val="0"/>
              </a:spcAft>
              <a:buClrTx/>
              <a:buSzTx/>
              <a:buFont typeface="Arial"/>
              <a:buChar char="•"/>
              <a:defRPr sz="2400" baseline="0">
                <a:solidFill>
                  <a:schemeClr val="bg1"/>
                </a:solidFill>
                <a:latin typeface="Calibri Light" panose="020F0302020204030204"/>
              </a:defRPr>
            </a:lvl3pPr>
            <a:lvl4pPr marL="0">
              <a:defRPr>
                <a:solidFill>
                  <a:schemeClr val="bg1"/>
                </a:solidFill>
              </a:defRPr>
            </a:lvl4pPr>
            <a:lvl5pPr marL="0">
              <a:defRPr>
                <a:solidFill>
                  <a:schemeClr val="bg1"/>
                </a:solidFill>
              </a:defRPr>
            </a:lvl5pPr>
          </a:lstStyle>
          <a:p>
            <a:pPr lvl="2"/>
            <a:r>
              <a:rPr lang="en-US"/>
              <a:t>Bullet list</a:t>
            </a:r>
          </a:p>
        </p:txBody>
      </p:sp>
      <p:sp>
        <p:nvSpPr>
          <p:cNvPr id="22" name="Text Placeholder 6"/>
          <p:cNvSpPr>
            <a:spLocks noGrp="1"/>
          </p:cNvSpPr>
          <p:nvPr>
            <p:ph type="body" sz="quarter" idx="15" hasCustomPrompt="1"/>
            <p:custDataLst>
              <p:tags r:id="rId6"/>
            </p:custDataLst>
          </p:nvPr>
        </p:nvSpPr>
        <p:spPr>
          <a:xfrm>
            <a:off x="5045183" y="5364789"/>
            <a:ext cx="4669817" cy="1356691"/>
          </a:xfrm>
          <a:prstGeom prst="rect">
            <a:avLst/>
          </a:prstGeom>
        </p:spPr>
        <p:txBody>
          <a:bodyPr vert="horz"/>
          <a:lstStyle>
            <a:lvl3pPr marL="380972" marR="0" indent="-380972" algn="l" defTabSz="609555" rtl="0" eaLnBrk="1" fontAlgn="auto" latinLnBrk="0" hangingPunct="1">
              <a:lnSpc>
                <a:spcPct val="100000"/>
              </a:lnSpc>
              <a:spcBef>
                <a:spcPct val="20000"/>
              </a:spcBef>
              <a:spcAft>
                <a:spcPct val="0"/>
              </a:spcAft>
              <a:buClrTx/>
              <a:buSzTx/>
              <a:buFont typeface="Arial"/>
              <a:buChar char="•"/>
              <a:defRPr sz="2400" baseline="0">
                <a:solidFill>
                  <a:schemeClr val="bg1"/>
                </a:solidFill>
                <a:latin typeface="Calibri Light" panose="020F0302020204030204"/>
              </a:defRPr>
            </a:lvl3pPr>
            <a:lvl4pPr marL="0">
              <a:defRPr>
                <a:solidFill>
                  <a:schemeClr val="bg1"/>
                </a:solidFill>
              </a:defRPr>
            </a:lvl4pPr>
            <a:lvl5pPr marL="0">
              <a:defRPr>
                <a:solidFill>
                  <a:schemeClr val="bg1"/>
                </a:solidFill>
              </a:defRPr>
            </a:lvl5pPr>
          </a:lstStyle>
          <a:p>
            <a:pPr lvl="2"/>
            <a:r>
              <a:rPr lang="en-US"/>
              <a:t>Bullet list</a:t>
            </a:r>
          </a:p>
        </p:txBody>
      </p:sp>
    </p:spTree>
    <p:extLst>
      <p:ext uri="{BB962C8B-B14F-4D97-AF65-F5344CB8AC3E}">
        <p14:creationId xmlns:p14="http://schemas.microsoft.com/office/powerpoint/2010/main" val="25135669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61971" y="5514929"/>
            <a:ext cx="5065276" cy="1143000"/>
          </a:xfrm>
          <a:prstGeom prst="rect">
            <a:avLst/>
          </a:prstGeom>
        </p:spPr>
        <p:txBody>
          <a:bodyPr vert="horz"/>
          <a:lstStyle>
            <a:lvl1pPr>
              <a:defRPr sz="3733">
                <a:solidFill>
                  <a:schemeClr val="bg1"/>
                </a:solidFill>
              </a:defRPr>
            </a:lvl1pPr>
          </a:lstStyle>
          <a:p>
            <a:r>
              <a:rPr lang="en-US"/>
              <a:t>Click to edit Master title style</a:t>
            </a:r>
          </a:p>
        </p:txBody>
      </p:sp>
      <p:sp>
        <p:nvSpPr>
          <p:cNvPr id="6" name="Picture Placeholder 5"/>
          <p:cNvSpPr>
            <a:spLocks noGrp="1"/>
          </p:cNvSpPr>
          <p:nvPr>
            <p:ph type="pic" sz="quarter" idx="10"/>
            <p:custDataLst>
              <p:tags r:id="rId2"/>
            </p:custDataLst>
          </p:nvPr>
        </p:nvSpPr>
        <p:spPr>
          <a:xfrm>
            <a:off x="5333301" y="4"/>
            <a:ext cx="6858703" cy="6847417"/>
          </a:xfrm>
          <a:prstGeom prst="rect">
            <a:avLst/>
          </a:prstGeom>
        </p:spPr>
        <p:txBody>
          <a:bodyPr vert="horz"/>
          <a:lstStyle/>
          <a:p>
            <a:endParaRPr lang="en-US"/>
          </a:p>
        </p:txBody>
      </p:sp>
      <p:sp>
        <p:nvSpPr>
          <p:cNvPr id="8" name="Picture Placeholder 7"/>
          <p:cNvSpPr>
            <a:spLocks noGrp="1"/>
          </p:cNvSpPr>
          <p:nvPr>
            <p:ph type="pic" sz="quarter" idx="11"/>
            <p:custDataLst>
              <p:tags r:id="rId3"/>
            </p:custDataLst>
          </p:nvPr>
        </p:nvSpPr>
        <p:spPr>
          <a:xfrm>
            <a:off x="0" y="1"/>
            <a:ext cx="2665160" cy="4021667"/>
          </a:xfrm>
          <a:prstGeom prst="rect">
            <a:avLst/>
          </a:prstGeom>
        </p:spPr>
        <p:txBody>
          <a:bodyPr vert="horz"/>
          <a:lstStyle/>
          <a:p>
            <a:endParaRPr lang="en-US"/>
          </a:p>
        </p:txBody>
      </p:sp>
      <p:sp>
        <p:nvSpPr>
          <p:cNvPr id="9" name="Picture Placeholder 7"/>
          <p:cNvSpPr>
            <a:spLocks noGrp="1"/>
          </p:cNvSpPr>
          <p:nvPr>
            <p:ph type="pic" sz="quarter" idx="12"/>
            <p:custDataLst>
              <p:tags r:id="rId4"/>
            </p:custDataLst>
          </p:nvPr>
        </p:nvSpPr>
        <p:spPr>
          <a:xfrm>
            <a:off x="2678076" y="2670808"/>
            <a:ext cx="2655221" cy="2655221"/>
          </a:xfrm>
          <a:prstGeom prst="rect">
            <a:avLst/>
          </a:prstGeom>
        </p:spPr>
        <p:txBody>
          <a:bodyPr vert="horz"/>
          <a:lstStyle/>
          <a:p>
            <a:endParaRPr lang="en-US"/>
          </a:p>
        </p:txBody>
      </p:sp>
      <p:pic>
        <p:nvPicPr>
          <p:cNvPr id="10" name="Picture 9" descr="PCbrandMark.png"/>
          <p:cNvPicPr>
            <a:picLocks noChangeAspect="1"/>
          </p:cNvPicPr>
          <p:nvPr userDrawn="1">
            <p:custDataLst>
              <p:tags r:id="rId5"/>
            </p:custDataLst>
          </p:nvPr>
        </p:nvPicPr>
        <p:blipFill>
          <a:blip r:embed="rId7">
            <a:extLst>
              <a:ext uri="{28A0092B-C50C-407E-A947-70E740481C1C}">
                <a14:useLocalDpi xmlns:a14="http://schemas.microsoft.com/office/drawing/2010/main"/>
              </a:ext>
            </a:extLst>
          </a:blip>
          <a:stretch>
            <a:fillRect/>
          </a:stretch>
        </p:blipFill>
        <p:spPr>
          <a:xfrm>
            <a:off x="3102309" y="826291"/>
            <a:ext cx="1869440" cy="861568"/>
          </a:xfrm>
          <a:prstGeom prst="rect">
            <a:avLst/>
          </a:prstGeom>
        </p:spPr>
      </p:pic>
    </p:spTree>
    <p:extLst>
      <p:ext uri="{BB962C8B-B14F-4D97-AF65-F5344CB8AC3E}">
        <p14:creationId xmlns:p14="http://schemas.microsoft.com/office/powerpoint/2010/main" val="2727401420"/>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Multi-Image Vertical Light Copy">
    <p:spTree>
      <p:nvGrpSpPr>
        <p:cNvPr id="1" name=""/>
        <p:cNvGrpSpPr/>
        <p:nvPr/>
      </p:nvGrpSpPr>
      <p:grpSpPr>
        <a:xfrm>
          <a:off x="0" y="0"/>
          <a:ext cx="0" cy="0"/>
          <a:chOff x="0" y="0"/>
          <a:chExt cx="0" cy="0"/>
        </a:xfrm>
      </p:grpSpPr>
      <p:sp>
        <p:nvSpPr>
          <p:cNvPr id="20" name="Picture Placeholder 16"/>
          <p:cNvSpPr>
            <a:spLocks noGrp="1"/>
          </p:cNvSpPr>
          <p:nvPr>
            <p:ph type="pic" sz="quarter" idx="10" hasCustomPrompt="1"/>
            <p:custDataLst>
              <p:tags r:id="rId1"/>
            </p:custDataLst>
          </p:nvPr>
        </p:nvSpPr>
        <p:spPr>
          <a:xfrm>
            <a:off x="0" y="0"/>
            <a:ext cx="6096000" cy="6858000"/>
          </a:xfrm>
          <a:prstGeom prst="rect">
            <a:avLst/>
          </a:prstGeom>
          <a:solidFill>
            <a:schemeClr val="bg1">
              <a:lumMod val="85000"/>
            </a:schemeClr>
          </a:solidFill>
        </p:spPr>
        <p:txBody>
          <a:bodyPr vert="horz"/>
          <a:lstStyle>
            <a:lvl1pPr>
              <a:defRPr baseline="0"/>
            </a:lvl1pPr>
          </a:lstStyle>
          <a:p>
            <a:r>
              <a:rPr lang="en-US"/>
              <a:t>VERTICAL IMAGE SLIDE</a:t>
            </a:r>
          </a:p>
        </p:txBody>
      </p:sp>
      <p:sp>
        <p:nvSpPr>
          <p:cNvPr id="21" name="Picture Placeholder 18"/>
          <p:cNvSpPr>
            <a:spLocks noGrp="1"/>
          </p:cNvSpPr>
          <p:nvPr>
            <p:ph type="pic" sz="quarter" idx="11"/>
            <p:custDataLst>
              <p:tags r:id="rId2"/>
            </p:custDataLst>
          </p:nvPr>
        </p:nvSpPr>
        <p:spPr>
          <a:xfrm>
            <a:off x="6096001" y="1616774"/>
            <a:ext cx="3056467" cy="2963311"/>
          </a:xfrm>
          <a:prstGeom prst="rect">
            <a:avLst/>
          </a:prstGeom>
          <a:solidFill>
            <a:schemeClr val="bg1">
              <a:lumMod val="85000"/>
            </a:schemeClr>
          </a:solidFill>
        </p:spPr>
        <p:txBody>
          <a:bodyPr vert="horz"/>
          <a:lstStyle/>
          <a:p>
            <a:endParaRPr lang="en-US"/>
          </a:p>
        </p:txBody>
      </p:sp>
      <p:sp>
        <p:nvSpPr>
          <p:cNvPr id="22" name="Picture Placeholder 20"/>
          <p:cNvSpPr>
            <a:spLocks noGrp="1"/>
          </p:cNvSpPr>
          <p:nvPr>
            <p:ph type="pic" sz="quarter" idx="12"/>
            <p:custDataLst>
              <p:tags r:id="rId3"/>
            </p:custDataLst>
          </p:nvPr>
        </p:nvSpPr>
        <p:spPr>
          <a:xfrm>
            <a:off x="9152468" y="2"/>
            <a:ext cx="3039533" cy="4580081"/>
          </a:xfrm>
          <a:prstGeom prst="rect">
            <a:avLst/>
          </a:prstGeom>
          <a:solidFill>
            <a:schemeClr val="bg1">
              <a:lumMod val="85000"/>
            </a:schemeClr>
          </a:solidFill>
        </p:spPr>
        <p:txBody>
          <a:bodyPr vert="horz"/>
          <a:lstStyle/>
          <a:p>
            <a:endParaRPr lang="en-US"/>
          </a:p>
        </p:txBody>
      </p:sp>
      <p:pic>
        <p:nvPicPr>
          <p:cNvPr id="23" name="Picture 22" descr="PCbrandMark.png"/>
          <p:cNvPicPr>
            <a:picLocks noChangeAspect="1"/>
          </p:cNvPicPr>
          <p:nvPr userDrawn="1">
            <p:custDataLst>
              <p:tags r:id="rId4"/>
            </p:custDataLst>
          </p:nvPr>
        </p:nvPicPr>
        <p:blipFill>
          <a:blip r:embed="rId8">
            <a:extLst>
              <a:ext uri="{28A0092B-C50C-407E-A947-70E740481C1C}">
                <a14:useLocalDpi xmlns:a14="http://schemas.microsoft.com/office/drawing/2010/main"/>
              </a:ext>
            </a:extLst>
          </a:blip>
          <a:stretch>
            <a:fillRect/>
          </a:stretch>
        </p:blipFill>
        <p:spPr>
          <a:xfrm>
            <a:off x="9245609" y="6858000"/>
            <a:ext cx="1869440" cy="861568"/>
          </a:xfrm>
          <a:prstGeom prst="rect">
            <a:avLst/>
          </a:prstGeom>
        </p:spPr>
      </p:pic>
      <p:sp>
        <p:nvSpPr>
          <p:cNvPr id="11" name="Text Placeholder 4"/>
          <p:cNvSpPr>
            <a:spLocks noGrp="1"/>
          </p:cNvSpPr>
          <p:nvPr>
            <p:ph type="body" sz="quarter" idx="13"/>
            <p:custDataLst>
              <p:tags r:id="rId5"/>
            </p:custDataLst>
          </p:nvPr>
        </p:nvSpPr>
        <p:spPr>
          <a:xfrm>
            <a:off x="6200809" y="4663377"/>
            <a:ext cx="6654800" cy="681567"/>
          </a:xfrm>
          <a:prstGeom prst="rect">
            <a:avLst/>
          </a:prstGeom>
        </p:spPr>
        <p:txBody>
          <a:bodyPr vert="horz"/>
          <a:lstStyle>
            <a:lvl1pPr marL="0" indent="0">
              <a:buFontTx/>
              <a:buNone/>
              <a:defRPr sz="3733">
                <a:solidFill>
                  <a:schemeClr val="bg1"/>
                </a:solidFill>
              </a:defRPr>
            </a:lvl1pPr>
          </a:lstStyle>
          <a:p>
            <a:pPr lvl="0"/>
            <a:r>
              <a:rPr lang="en-US"/>
              <a:t>Click to edit Master text</a:t>
            </a:r>
          </a:p>
        </p:txBody>
      </p:sp>
      <p:sp>
        <p:nvSpPr>
          <p:cNvPr id="12" name="Text Placeholder 6"/>
          <p:cNvSpPr>
            <a:spLocks noGrp="1"/>
          </p:cNvSpPr>
          <p:nvPr>
            <p:ph type="body" sz="quarter" idx="14" hasCustomPrompt="1"/>
            <p:custDataLst>
              <p:tags r:id="rId6"/>
            </p:custDataLst>
          </p:nvPr>
        </p:nvSpPr>
        <p:spPr>
          <a:xfrm>
            <a:off x="6200813" y="5415441"/>
            <a:ext cx="4669817" cy="1356691"/>
          </a:xfrm>
          <a:prstGeom prst="rect">
            <a:avLst/>
          </a:prstGeom>
        </p:spPr>
        <p:txBody>
          <a:bodyPr vert="horz"/>
          <a:lstStyle>
            <a:lvl3pPr marL="0" marR="0" indent="-304776" algn="l" defTabSz="609555" rtl="0" eaLnBrk="1" fontAlgn="auto" latinLnBrk="0" hangingPunct="1">
              <a:lnSpc>
                <a:spcPct val="100000"/>
              </a:lnSpc>
              <a:spcBef>
                <a:spcPct val="20000"/>
              </a:spcBef>
              <a:spcAft>
                <a:spcPct val="0"/>
              </a:spcAft>
              <a:buClrTx/>
              <a:buSzTx/>
              <a:buFont typeface="Arial"/>
              <a:buChar char="•"/>
              <a:defRPr sz="2400">
                <a:solidFill>
                  <a:schemeClr val="bg1"/>
                </a:solidFill>
                <a:latin typeface="Calibri Light" panose="020F0302020204030204"/>
              </a:defRPr>
            </a:lvl3pPr>
            <a:lvl4pPr marL="0">
              <a:defRPr>
                <a:solidFill>
                  <a:schemeClr val="bg1"/>
                </a:solidFill>
              </a:defRPr>
            </a:lvl4pPr>
            <a:lvl5pPr marL="0">
              <a:defRPr>
                <a:solidFill>
                  <a:schemeClr val="bg1"/>
                </a:solidFill>
              </a:defRPr>
            </a:lvl5pPr>
          </a:lstStyle>
          <a:p>
            <a:pPr lvl="2"/>
            <a:r>
              <a:rPr lang="en-US"/>
              <a:t>Bullet list</a:t>
            </a:r>
          </a:p>
          <a:p>
            <a:pPr marL="0" marR="0" lvl="2" indent="-304776" algn="l" defTabSz="609555" rtl="0" eaLnBrk="1" fontAlgn="auto" latinLnBrk="0" hangingPunct="1">
              <a:lnSpc>
                <a:spcPct val="100000"/>
              </a:lnSpc>
              <a:spcBef>
                <a:spcPct val="20000"/>
              </a:spcBef>
              <a:spcAft>
                <a:spcPct val="0"/>
              </a:spcAft>
              <a:buClrTx/>
              <a:buSzTx/>
              <a:buFont typeface="Arial"/>
              <a:buChar char="•"/>
              <a:defRPr/>
            </a:pPr>
            <a:r>
              <a:rPr lang="en-US"/>
              <a:t>Bullet list</a:t>
            </a:r>
          </a:p>
          <a:p>
            <a:pPr marL="0" marR="0" lvl="2" indent="-304776" algn="l" defTabSz="609555" rtl="0" eaLnBrk="1" fontAlgn="auto" latinLnBrk="0" hangingPunct="1">
              <a:lnSpc>
                <a:spcPct val="100000"/>
              </a:lnSpc>
              <a:spcBef>
                <a:spcPct val="20000"/>
              </a:spcBef>
              <a:spcAft>
                <a:spcPct val="0"/>
              </a:spcAft>
              <a:buClrTx/>
              <a:buSzTx/>
              <a:buFont typeface="Arial"/>
              <a:buChar char="•"/>
              <a:defRPr/>
            </a:pPr>
            <a:r>
              <a:rPr lang="en-US"/>
              <a:t>Bullet list</a:t>
            </a:r>
          </a:p>
          <a:p>
            <a:pPr lvl="2"/>
            <a:endParaRPr lang="en-US"/>
          </a:p>
        </p:txBody>
      </p:sp>
    </p:spTree>
    <p:extLst>
      <p:ext uri="{BB962C8B-B14F-4D97-AF65-F5344CB8AC3E}">
        <p14:creationId xmlns:p14="http://schemas.microsoft.com/office/powerpoint/2010/main" val="1230241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One Image Heavy Copy">
    <p:spTree>
      <p:nvGrpSpPr>
        <p:cNvPr id="1" name=""/>
        <p:cNvGrpSpPr/>
        <p:nvPr/>
      </p:nvGrpSpPr>
      <p:grpSpPr>
        <a:xfrm>
          <a:off x="0" y="0"/>
          <a:ext cx="0" cy="0"/>
          <a:chOff x="0" y="0"/>
          <a:chExt cx="0" cy="0"/>
        </a:xfrm>
      </p:grpSpPr>
      <p:sp>
        <p:nvSpPr>
          <p:cNvPr id="15" name="Picture Placeholder 16"/>
          <p:cNvSpPr>
            <a:spLocks noGrp="1"/>
          </p:cNvSpPr>
          <p:nvPr>
            <p:ph type="pic" sz="quarter" idx="10" hasCustomPrompt="1"/>
            <p:custDataLst>
              <p:tags r:id="rId1"/>
            </p:custDataLst>
          </p:nvPr>
        </p:nvSpPr>
        <p:spPr>
          <a:xfrm>
            <a:off x="0" y="0"/>
            <a:ext cx="8116189" cy="6858000"/>
          </a:xfrm>
          <a:prstGeom prst="rect">
            <a:avLst/>
          </a:prstGeom>
          <a:solidFill>
            <a:schemeClr val="bg1">
              <a:lumMod val="85000"/>
            </a:schemeClr>
          </a:solidFill>
        </p:spPr>
        <p:txBody>
          <a:bodyPr vert="horz"/>
          <a:lstStyle/>
          <a:p>
            <a:r>
              <a:rPr lang="en-US"/>
              <a:t>ONE IMAGE SLIDES</a:t>
            </a:r>
            <a:br>
              <a:rPr lang="en-US"/>
            </a:br>
            <a:r>
              <a:rPr lang="en-US"/>
              <a:t>(heavy copy)</a:t>
            </a:r>
          </a:p>
        </p:txBody>
      </p:sp>
      <p:sp>
        <p:nvSpPr>
          <p:cNvPr id="3" name="Content Placeholder 2"/>
          <p:cNvSpPr>
            <a:spLocks noGrp="1"/>
          </p:cNvSpPr>
          <p:nvPr>
            <p:ph sz="quarter" idx="11"/>
            <p:custDataLst>
              <p:tags r:id="rId2"/>
            </p:custDataLst>
          </p:nvPr>
        </p:nvSpPr>
        <p:spPr>
          <a:xfrm>
            <a:off x="8538633" y="577851"/>
            <a:ext cx="3363384" cy="647700"/>
          </a:xfrm>
          <a:prstGeom prst="rect">
            <a:avLst/>
          </a:prstGeom>
        </p:spPr>
        <p:txBody>
          <a:bodyPr vert="horz"/>
          <a:lstStyle>
            <a:lvl1pPr marL="0" indent="0">
              <a:buFontTx/>
              <a:buNone/>
              <a:defRPr sz="3733" baseline="0">
                <a:solidFill>
                  <a:schemeClr val="bg1"/>
                </a:solidFill>
              </a:defRPr>
            </a:lvl1pPr>
          </a:lstStyle>
          <a:p>
            <a:pPr lvl="0"/>
            <a:r>
              <a:rPr lang="en-US"/>
              <a:t>Click to edit</a:t>
            </a:r>
          </a:p>
        </p:txBody>
      </p:sp>
      <p:sp>
        <p:nvSpPr>
          <p:cNvPr id="7" name="Text Placeholder 6"/>
          <p:cNvSpPr>
            <a:spLocks noGrp="1"/>
          </p:cNvSpPr>
          <p:nvPr>
            <p:ph type="body" sz="quarter" idx="12"/>
            <p:custDataLst>
              <p:tags r:id="rId3"/>
            </p:custDataLst>
          </p:nvPr>
        </p:nvSpPr>
        <p:spPr>
          <a:xfrm>
            <a:off x="8538634" y="1483784"/>
            <a:ext cx="3452284" cy="4538133"/>
          </a:xfrm>
          <a:prstGeom prst="rect">
            <a:avLst/>
          </a:prstGeom>
        </p:spPr>
        <p:txBody>
          <a:bodyPr vert="horz"/>
          <a:lstStyle>
            <a:lvl1pPr marL="243823" indent="-243823">
              <a:spcBef>
                <a:spcPct val="0"/>
              </a:spcBef>
              <a:buFont typeface="Arial"/>
              <a:buChar char="•"/>
              <a:defRPr sz="2133" spc="187" baseline="0">
                <a:solidFill>
                  <a:schemeClr val="bg1"/>
                </a:solidFill>
                <a:latin typeface="Calibri Light" panose="020F0302020204030204"/>
              </a:defRPr>
            </a:lvl1pPr>
          </a:lstStyle>
          <a:p>
            <a:pPr lvl="0"/>
            <a:r>
              <a:rPr lang="en-US"/>
              <a:t>Click to edit Master text styles</a:t>
            </a:r>
          </a:p>
        </p:txBody>
      </p:sp>
    </p:spTree>
    <p:extLst>
      <p:ext uri="{BB962C8B-B14F-4D97-AF65-F5344CB8AC3E}">
        <p14:creationId xmlns:p14="http://schemas.microsoft.com/office/powerpoint/2010/main" val="34593982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6"/>
          <p:cNvSpPr>
            <a:spLocks noGrp="1"/>
          </p:cNvSpPr>
          <p:nvPr>
            <p:ph type="pic" sz="quarter" idx="10" hasCustomPrompt="1"/>
            <p:custDataLst>
              <p:tags r:id="rId1"/>
            </p:custDataLst>
          </p:nvPr>
        </p:nvSpPr>
        <p:spPr>
          <a:xfrm>
            <a:off x="4075812" y="0"/>
            <a:ext cx="8116189" cy="6858000"/>
          </a:xfrm>
          <a:prstGeom prst="rect">
            <a:avLst/>
          </a:prstGeom>
          <a:solidFill>
            <a:schemeClr val="bg1">
              <a:lumMod val="85000"/>
            </a:schemeClr>
          </a:solidFill>
        </p:spPr>
        <p:txBody>
          <a:bodyPr vert="horz"/>
          <a:lstStyle/>
          <a:p>
            <a:r>
              <a:rPr lang="en-US"/>
              <a:t>ONE IMAGE SLIDES</a:t>
            </a:r>
            <a:br>
              <a:rPr lang="en-US"/>
            </a:br>
            <a:r>
              <a:rPr lang="en-US"/>
              <a:t>(heavy copy)</a:t>
            </a:r>
          </a:p>
        </p:txBody>
      </p:sp>
      <p:sp>
        <p:nvSpPr>
          <p:cNvPr id="4" name="Content Placeholder 2"/>
          <p:cNvSpPr>
            <a:spLocks noGrp="1"/>
          </p:cNvSpPr>
          <p:nvPr>
            <p:ph sz="quarter" idx="11"/>
            <p:custDataLst>
              <p:tags r:id="rId2"/>
            </p:custDataLst>
          </p:nvPr>
        </p:nvSpPr>
        <p:spPr>
          <a:xfrm>
            <a:off x="276743" y="577851"/>
            <a:ext cx="3363384" cy="647700"/>
          </a:xfrm>
          <a:prstGeom prst="rect">
            <a:avLst/>
          </a:prstGeom>
        </p:spPr>
        <p:txBody>
          <a:bodyPr vert="horz"/>
          <a:lstStyle>
            <a:lvl1pPr marL="0" indent="0">
              <a:buFontTx/>
              <a:buNone/>
              <a:defRPr sz="3733" baseline="0">
                <a:solidFill>
                  <a:schemeClr val="bg1"/>
                </a:solidFill>
              </a:defRPr>
            </a:lvl1pPr>
          </a:lstStyle>
          <a:p>
            <a:pPr lvl="0"/>
            <a:r>
              <a:rPr lang="en-US"/>
              <a:t>Click to edit</a:t>
            </a:r>
          </a:p>
        </p:txBody>
      </p:sp>
      <p:sp>
        <p:nvSpPr>
          <p:cNvPr id="5" name="Text Placeholder 6"/>
          <p:cNvSpPr>
            <a:spLocks noGrp="1"/>
          </p:cNvSpPr>
          <p:nvPr>
            <p:ph type="body" sz="quarter" idx="12"/>
            <p:custDataLst>
              <p:tags r:id="rId3"/>
            </p:custDataLst>
          </p:nvPr>
        </p:nvSpPr>
        <p:spPr>
          <a:xfrm>
            <a:off x="276743" y="1483784"/>
            <a:ext cx="3452284" cy="4538133"/>
          </a:xfrm>
          <a:prstGeom prst="rect">
            <a:avLst/>
          </a:prstGeom>
        </p:spPr>
        <p:txBody>
          <a:bodyPr vert="horz"/>
          <a:lstStyle>
            <a:lvl1pPr marL="121912" indent="-121912">
              <a:spcBef>
                <a:spcPct val="0"/>
              </a:spcBef>
              <a:defRPr sz="2133"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9445595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Multi-Image Heavy Copy">
    <p:spTree>
      <p:nvGrpSpPr>
        <p:cNvPr id="1" name=""/>
        <p:cNvGrpSpPr/>
        <p:nvPr/>
      </p:nvGrpSpPr>
      <p:grpSpPr>
        <a:xfrm>
          <a:off x="0" y="0"/>
          <a:ext cx="0" cy="0"/>
          <a:chOff x="0" y="0"/>
          <a:chExt cx="0" cy="0"/>
        </a:xfrm>
      </p:grpSpPr>
      <p:sp>
        <p:nvSpPr>
          <p:cNvPr id="14" name="Picture Placeholder 16"/>
          <p:cNvSpPr>
            <a:spLocks noGrp="1"/>
          </p:cNvSpPr>
          <p:nvPr>
            <p:ph type="pic" sz="quarter" idx="10" hasCustomPrompt="1"/>
            <p:custDataLst>
              <p:tags r:id="rId1"/>
            </p:custDataLst>
          </p:nvPr>
        </p:nvSpPr>
        <p:spPr>
          <a:xfrm>
            <a:off x="4" y="0"/>
            <a:ext cx="5423225" cy="4580080"/>
          </a:xfrm>
          <a:prstGeom prst="rect">
            <a:avLst/>
          </a:prstGeom>
          <a:solidFill>
            <a:schemeClr val="bg1">
              <a:lumMod val="85000"/>
            </a:schemeClr>
          </a:solidFill>
        </p:spPr>
        <p:txBody>
          <a:bodyPr vert="horz"/>
          <a:lstStyle>
            <a:lvl1pPr marL="0" indent="0">
              <a:buNone/>
              <a:defRPr baseline="0"/>
            </a:lvl1pPr>
          </a:lstStyle>
          <a:p>
            <a:r>
              <a:rPr lang="en-US"/>
              <a:t>IMAGE</a:t>
            </a:r>
            <a:br>
              <a:rPr lang="en-US"/>
            </a:br>
            <a:r>
              <a:rPr lang="en-US"/>
              <a:t>(heavy copy)</a:t>
            </a:r>
          </a:p>
        </p:txBody>
      </p:sp>
      <p:sp>
        <p:nvSpPr>
          <p:cNvPr id="15" name="Picture Placeholder 18"/>
          <p:cNvSpPr>
            <a:spLocks noGrp="1"/>
          </p:cNvSpPr>
          <p:nvPr>
            <p:ph type="pic" sz="quarter" idx="11"/>
            <p:custDataLst>
              <p:tags r:id="rId2"/>
            </p:custDataLst>
          </p:nvPr>
        </p:nvSpPr>
        <p:spPr>
          <a:xfrm>
            <a:off x="5423227" y="2280660"/>
            <a:ext cx="2707884" cy="4577341"/>
          </a:xfrm>
          <a:prstGeom prst="rect">
            <a:avLst/>
          </a:prstGeom>
          <a:solidFill>
            <a:schemeClr val="bg1">
              <a:lumMod val="85000"/>
            </a:schemeClr>
          </a:solidFill>
        </p:spPr>
        <p:txBody>
          <a:bodyPr vert="horz"/>
          <a:lstStyle/>
          <a:p>
            <a:endParaRPr lang="en-US"/>
          </a:p>
        </p:txBody>
      </p:sp>
      <p:sp>
        <p:nvSpPr>
          <p:cNvPr id="16" name="Picture Placeholder 20"/>
          <p:cNvSpPr>
            <a:spLocks noGrp="1"/>
          </p:cNvSpPr>
          <p:nvPr>
            <p:ph type="pic" sz="quarter" idx="12"/>
            <p:custDataLst>
              <p:tags r:id="rId3"/>
            </p:custDataLst>
          </p:nvPr>
        </p:nvSpPr>
        <p:spPr>
          <a:xfrm>
            <a:off x="1" y="4580080"/>
            <a:ext cx="2722803" cy="2277920"/>
          </a:xfrm>
          <a:prstGeom prst="rect">
            <a:avLst/>
          </a:prstGeom>
          <a:solidFill>
            <a:schemeClr val="bg1">
              <a:lumMod val="85000"/>
            </a:schemeClr>
          </a:solidFill>
        </p:spPr>
        <p:txBody>
          <a:bodyPr vert="horz"/>
          <a:lstStyle/>
          <a:p>
            <a:endParaRPr lang="en-US"/>
          </a:p>
        </p:txBody>
      </p:sp>
      <p:sp>
        <p:nvSpPr>
          <p:cNvPr id="3" name="Text Placeholder 2"/>
          <p:cNvSpPr>
            <a:spLocks noGrp="1"/>
          </p:cNvSpPr>
          <p:nvPr>
            <p:ph type="body" sz="quarter" idx="13" hasCustomPrompt="1"/>
            <p:custDataLst>
              <p:tags r:id="rId4"/>
            </p:custDataLst>
          </p:nvPr>
        </p:nvSpPr>
        <p:spPr>
          <a:xfrm>
            <a:off x="8601945" y="1430678"/>
            <a:ext cx="3361267" cy="4696607"/>
          </a:xfrm>
          <a:prstGeom prst="rect">
            <a:avLst/>
          </a:prstGeom>
        </p:spPr>
        <p:txBody>
          <a:bodyPr vert="horz"/>
          <a:lstStyle>
            <a:lvl1pPr marL="0" indent="0" rtl="0">
              <a:buNone/>
              <a:defRPr sz="3733"/>
            </a:lvl1pPr>
          </a:lstStyle>
          <a:p>
            <a:pPr rtl="0"/>
            <a:r>
              <a:rPr lang="en-US" sz="3200" b="0" i="0" u="none" strike="noStrike" kern="1200" baseline="30000">
                <a:solidFill>
                  <a:srgbClr val="FFFFFF"/>
                </a:solidFill>
                <a:latin typeface="+mn-lt"/>
                <a:ea typeface="+mn-ea"/>
                <a:cs typeface="+mn-cs"/>
              </a:rPr>
              <a:t>text here Occulles aut odictatem qui dolo moditium et liqui resserum de res vollatur sim fugitibusam, net quo molor aut a essum et idit aceribe atibus non rest</a:t>
            </a:r>
          </a:p>
          <a:p>
            <a:pPr rtl="0"/>
            <a:endParaRPr lang="en-US" sz="3200" b="0" i="0" u="none" strike="noStrike" kern="1200" baseline="30000">
              <a:solidFill>
                <a:srgbClr val="FFFFFF"/>
              </a:solidFill>
              <a:latin typeface="+mn-lt"/>
              <a:ea typeface="+mn-ea"/>
              <a:cs typeface="+mn-cs"/>
            </a:endParaRPr>
          </a:p>
          <a:p>
            <a:pPr rtl="0"/>
            <a:r>
              <a:rPr lang="en-US" sz="3200" b="0" i="0" u="none" strike="noStrike" kern="1200" baseline="30000">
                <a:solidFill>
                  <a:srgbClr val="FFFFFF"/>
                </a:solidFill>
                <a:latin typeface="+mn-lt"/>
                <a:ea typeface="+mn-ea"/>
                <a:cs typeface="+mn-cs"/>
              </a:rPr>
              <a:t> text here Occulles aut odictatem qui dolo moditium et liqui resserum de res vollatur sim</a:t>
            </a:r>
            <a:endParaRPr lang="en-US" sz="2667">
              <a:solidFill>
                <a:srgbClr val="FFFFFF"/>
              </a:solidFill>
            </a:endParaRPr>
          </a:p>
        </p:txBody>
      </p:sp>
      <p:sp>
        <p:nvSpPr>
          <p:cNvPr id="5" name="Text Placeholder 4"/>
          <p:cNvSpPr>
            <a:spLocks noGrp="1"/>
          </p:cNvSpPr>
          <p:nvPr>
            <p:ph type="body" sz="quarter" idx="14" hasCustomPrompt="1"/>
            <p:custDataLst>
              <p:tags r:id="rId5"/>
            </p:custDataLst>
          </p:nvPr>
        </p:nvSpPr>
        <p:spPr>
          <a:xfrm>
            <a:off x="8561917" y="488954"/>
            <a:ext cx="3429000" cy="755649"/>
          </a:xfrm>
          <a:prstGeom prst="rect">
            <a:avLst/>
          </a:prstGeom>
        </p:spPr>
        <p:txBody>
          <a:bodyPr vert="horz"/>
          <a:lstStyle>
            <a:lvl1pPr marL="0" indent="0">
              <a:buNone/>
              <a:defRPr sz="4267"/>
            </a:lvl1pPr>
          </a:lstStyle>
          <a:p>
            <a:r>
              <a:rPr lang="en-US" sz="3200">
                <a:solidFill>
                  <a:schemeClr val="bg1"/>
                </a:solidFill>
              </a:rPr>
              <a:t>Title Header FPO</a:t>
            </a:r>
          </a:p>
        </p:txBody>
      </p:sp>
    </p:spTree>
    <p:extLst>
      <p:ext uri="{BB962C8B-B14F-4D97-AF65-F5344CB8AC3E}">
        <p14:creationId xmlns:p14="http://schemas.microsoft.com/office/powerpoint/2010/main" val="24172183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6"/>
          <p:cNvSpPr>
            <a:spLocks noGrp="1"/>
          </p:cNvSpPr>
          <p:nvPr>
            <p:ph type="pic" sz="quarter" idx="10" hasCustomPrompt="1"/>
            <p:custDataLst>
              <p:tags r:id="rId1"/>
            </p:custDataLst>
          </p:nvPr>
        </p:nvSpPr>
        <p:spPr>
          <a:xfrm>
            <a:off x="4" y="0"/>
            <a:ext cx="5423225" cy="4580080"/>
          </a:xfrm>
          <a:prstGeom prst="rect">
            <a:avLst/>
          </a:prstGeom>
          <a:solidFill>
            <a:schemeClr val="bg1">
              <a:lumMod val="85000"/>
            </a:schemeClr>
          </a:solidFill>
        </p:spPr>
        <p:txBody>
          <a:bodyPr vert="horz"/>
          <a:lstStyle>
            <a:lvl1pPr marL="0" indent="0">
              <a:buNone/>
              <a:defRPr baseline="0"/>
            </a:lvl1pPr>
          </a:lstStyle>
          <a:p>
            <a:r>
              <a:rPr lang="en-US"/>
              <a:t>IMAGE</a:t>
            </a:r>
            <a:br>
              <a:rPr lang="en-US"/>
            </a:br>
            <a:r>
              <a:rPr lang="en-US"/>
              <a:t>(heavy copy)</a:t>
            </a:r>
          </a:p>
        </p:txBody>
      </p:sp>
      <p:sp>
        <p:nvSpPr>
          <p:cNvPr id="4" name="Picture Placeholder 20"/>
          <p:cNvSpPr>
            <a:spLocks noGrp="1"/>
          </p:cNvSpPr>
          <p:nvPr>
            <p:ph type="pic" sz="quarter" idx="12"/>
            <p:custDataLst>
              <p:tags r:id="rId2"/>
            </p:custDataLst>
          </p:nvPr>
        </p:nvSpPr>
        <p:spPr>
          <a:xfrm>
            <a:off x="2700425" y="4580080"/>
            <a:ext cx="2722803" cy="2277920"/>
          </a:xfrm>
          <a:prstGeom prst="rect">
            <a:avLst/>
          </a:prstGeom>
          <a:solidFill>
            <a:schemeClr val="bg1">
              <a:lumMod val="85000"/>
            </a:schemeClr>
          </a:solidFill>
        </p:spPr>
        <p:txBody>
          <a:bodyPr vert="horz"/>
          <a:lstStyle/>
          <a:p>
            <a:endParaRPr lang="en-US"/>
          </a:p>
        </p:txBody>
      </p:sp>
      <p:sp>
        <p:nvSpPr>
          <p:cNvPr id="6" name="Text Placeholder 2"/>
          <p:cNvSpPr>
            <a:spLocks noGrp="1"/>
          </p:cNvSpPr>
          <p:nvPr>
            <p:ph type="body" sz="quarter" idx="13" hasCustomPrompt="1"/>
            <p:custDataLst>
              <p:tags r:id="rId3"/>
            </p:custDataLst>
          </p:nvPr>
        </p:nvSpPr>
        <p:spPr>
          <a:xfrm>
            <a:off x="7190317" y="1556030"/>
            <a:ext cx="3361267" cy="4696607"/>
          </a:xfrm>
          <a:prstGeom prst="rect">
            <a:avLst/>
          </a:prstGeom>
        </p:spPr>
        <p:txBody>
          <a:bodyPr vert="horz"/>
          <a:lstStyle>
            <a:lvl1pPr marL="0" indent="0" rtl="0">
              <a:buNone/>
              <a:defRPr sz="3733"/>
            </a:lvl1pPr>
          </a:lstStyle>
          <a:p>
            <a:pPr rtl="0"/>
            <a:r>
              <a:rPr lang="en-US" sz="3200" b="0" i="0" u="none" strike="noStrike" kern="1200" baseline="30000">
                <a:solidFill>
                  <a:srgbClr val="FFFFFF"/>
                </a:solidFill>
                <a:latin typeface="+mn-lt"/>
                <a:ea typeface="+mn-ea"/>
                <a:cs typeface="+mn-cs"/>
              </a:rPr>
              <a:t>text here Occulles aut odictatem qui dolo moditium et liqui resserum de res vollatur sim fugitibusam, net quo molor aut a essum et idit aceribe atibus non rest</a:t>
            </a:r>
          </a:p>
          <a:p>
            <a:pPr rtl="0"/>
            <a:endParaRPr lang="en-US" sz="3200" b="0" i="0" u="none" strike="noStrike" kern="1200" baseline="30000">
              <a:solidFill>
                <a:srgbClr val="FFFFFF"/>
              </a:solidFill>
              <a:latin typeface="+mn-lt"/>
              <a:ea typeface="+mn-ea"/>
              <a:cs typeface="+mn-cs"/>
            </a:endParaRPr>
          </a:p>
          <a:p>
            <a:pPr rtl="0"/>
            <a:r>
              <a:rPr lang="en-US" sz="3200" b="0" i="0" u="none" strike="noStrike" kern="1200" baseline="30000">
                <a:solidFill>
                  <a:srgbClr val="FFFFFF"/>
                </a:solidFill>
                <a:latin typeface="+mn-lt"/>
                <a:ea typeface="+mn-ea"/>
                <a:cs typeface="+mn-cs"/>
              </a:rPr>
              <a:t> text here Occulles aut odictatem qui dolo moditium et liqui resserum de res vollatur sim</a:t>
            </a:r>
            <a:endParaRPr lang="en-US" sz="2667">
              <a:solidFill>
                <a:srgbClr val="FFFFFF"/>
              </a:solidFill>
            </a:endParaRPr>
          </a:p>
        </p:txBody>
      </p:sp>
      <p:sp>
        <p:nvSpPr>
          <p:cNvPr id="7" name="Text Placeholder 4"/>
          <p:cNvSpPr>
            <a:spLocks noGrp="1"/>
          </p:cNvSpPr>
          <p:nvPr>
            <p:ph type="body" sz="quarter" idx="14" hasCustomPrompt="1"/>
            <p:custDataLst>
              <p:tags r:id="rId4"/>
            </p:custDataLst>
          </p:nvPr>
        </p:nvSpPr>
        <p:spPr>
          <a:xfrm>
            <a:off x="7190317" y="488954"/>
            <a:ext cx="3429000" cy="755649"/>
          </a:xfrm>
          <a:prstGeom prst="rect">
            <a:avLst/>
          </a:prstGeom>
        </p:spPr>
        <p:txBody>
          <a:bodyPr vert="horz"/>
          <a:lstStyle>
            <a:lvl1pPr marL="0" indent="0">
              <a:buNone/>
              <a:defRPr sz="4267"/>
            </a:lvl1pPr>
          </a:lstStyle>
          <a:p>
            <a:r>
              <a:rPr lang="en-US" sz="3200">
                <a:solidFill>
                  <a:schemeClr val="bg1"/>
                </a:solidFill>
              </a:rPr>
              <a:t>Title Header FPO</a:t>
            </a:r>
          </a:p>
        </p:txBody>
      </p:sp>
    </p:spTree>
    <p:extLst>
      <p:ext uri="{BB962C8B-B14F-4D97-AF65-F5344CB8AC3E}">
        <p14:creationId xmlns:p14="http://schemas.microsoft.com/office/powerpoint/2010/main" val="3775851191"/>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One Image Light Copy">
    <p:spTree>
      <p:nvGrpSpPr>
        <p:cNvPr id="1" name=""/>
        <p:cNvGrpSpPr/>
        <p:nvPr/>
      </p:nvGrpSpPr>
      <p:grpSpPr>
        <a:xfrm>
          <a:off x="0" y="0"/>
          <a:ext cx="0" cy="0"/>
          <a:chOff x="0" y="0"/>
          <a:chExt cx="0" cy="0"/>
        </a:xfrm>
      </p:grpSpPr>
      <p:sp>
        <p:nvSpPr>
          <p:cNvPr id="21" name="Picture Placeholder 16"/>
          <p:cNvSpPr>
            <a:spLocks noGrp="1"/>
          </p:cNvSpPr>
          <p:nvPr>
            <p:ph type="pic" sz="quarter" idx="10" hasCustomPrompt="1"/>
            <p:custDataLst>
              <p:tags r:id="rId1"/>
            </p:custDataLst>
          </p:nvPr>
        </p:nvSpPr>
        <p:spPr>
          <a:xfrm>
            <a:off x="0" y="3"/>
            <a:ext cx="12192000" cy="4567767"/>
          </a:xfrm>
          <a:prstGeom prst="rect">
            <a:avLst/>
          </a:prstGeom>
          <a:solidFill>
            <a:schemeClr val="bg1">
              <a:lumMod val="85000"/>
            </a:schemeClr>
          </a:solidFill>
        </p:spPr>
        <p:txBody>
          <a:bodyPr vert="horz"/>
          <a:lstStyle>
            <a:lvl1pPr>
              <a:defRPr baseline="0"/>
            </a:lvl1pPr>
          </a:lstStyle>
          <a:p>
            <a:r>
              <a:rPr lang="en-US"/>
              <a:t>ONE IMAGE SLIDE</a:t>
            </a:r>
            <a:br>
              <a:rPr lang="en-US"/>
            </a:br>
            <a:r>
              <a:rPr lang="en-US"/>
              <a:t>(light copy)</a:t>
            </a:r>
          </a:p>
        </p:txBody>
      </p:sp>
      <p:sp>
        <p:nvSpPr>
          <p:cNvPr id="15" name="Text Placeholder 4"/>
          <p:cNvSpPr>
            <a:spLocks noGrp="1"/>
          </p:cNvSpPr>
          <p:nvPr>
            <p:ph type="body" sz="quarter" idx="13"/>
            <p:custDataLst>
              <p:tags r:id="rId2"/>
            </p:custDataLst>
          </p:nvPr>
        </p:nvSpPr>
        <p:spPr>
          <a:xfrm>
            <a:off x="249837" y="4613781"/>
            <a:ext cx="6654800" cy="681567"/>
          </a:xfrm>
          <a:prstGeom prst="rect">
            <a:avLst/>
          </a:prstGeom>
        </p:spPr>
        <p:txBody>
          <a:bodyPr vert="horz"/>
          <a:lstStyle>
            <a:lvl1pPr marL="0" indent="0">
              <a:buFontTx/>
              <a:buNone/>
              <a:defRPr sz="3733">
                <a:solidFill>
                  <a:schemeClr val="bg1"/>
                </a:solidFill>
              </a:defRPr>
            </a:lvl1pPr>
          </a:lstStyle>
          <a:p>
            <a:pPr lvl="0"/>
            <a:r>
              <a:rPr lang="en-US"/>
              <a:t>Click to edit Master text</a:t>
            </a:r>
          </a:p>
        </p:txBody>
      </p:sp>
      <p:sp>
        <p:nvSpPr>
          <p:cNvPr id="16" name="Text Placeholder 6"/>
          <p:cNvSpPr>
            <a:spLocks noGrp="1"/>
          </p:cNvSpPr>
          <p:nvPr>
            <p:ph type="body" sz="quarter" idx="14" hasCustomPrompt="1"/>
            <p:custDataLst>
              <p:tags r:id="rId3"/>
            </p:custDataLst>
          </p:nvPr>
        </p:nvSpPr>
        <p:spPr>
          <a:xfrm>
            <a:off x="249841" y="5365845"/>
            <a:ext cx="4669817" cy="1356691"/>
          </a:xfrm>
          <a:prstGeom prst="rect">
            <a:avLst/>
          </a:prstGeom>
        </p:spPr>
        <p:txBody>
          <a:bodyPr vert="horz"/>
          <a:lstStyle>
            <a:lvl3pPr marL="380972" marR="0" indent="-380972" algn="l" defTabSz="609555" rtl="0" eaLnBrk="1" fontAlgn="auto" latinLnBrk="0" hangingPunct="1">
              <a:lnSpc>
                <a:spcPct val="100000"/>
              </a:lnSpc>
              <a:spcBef>
                <a:spcPct val="20000"/>
              </a:spcBef>
              <a:spcAft>
                <a:spcPct val="0"/>
              </a:spcAft>
              <a:buClrTx/>
              <a:buSzTx/>
              <a:buFont typeface="Arial"/>
              <a:buChar char="•"/>
              <a:defRPr sz="2400" baseline="0">
                <a:solidFill>
                  <a:schemeClr val="bg1"/>
                </a:solidFill>
                <a:latin typeface="Calibri Light" panose="020F0302020204030204"/>
              </a:defRPr>
            </a:lvl3pPr>
            <a:lvl4pPr marL="0">
              <a:defRPr>
                <a:solidFill>
                  <a:schemeClr val="bg1"/>
                </a:solidFill>
              </a:defRPr>
            </a:lvl4pPr>
            <a:lvl5pPr marL="0">
              <a:defRPr>
                <a:solidFill>
                  <a:schemeClr val="bg1"/>
                </a:solidFill>
              </a:defRPr>
            </a:lvl5pPr>
          </a:lstStyle>
          <a:p>
            <a:pPr lvl="2"/>
            <a:r>
              <a:rPr lang="en-US"/>
              <a:t>Bullet list</a:t>
            </a:r>
          </a:p>
        </p:txBody>
      </p:sp>
      <p:sp>
        <p:nvSpPr>
          <p:cNvPr id="17" name="Text Placeholder 6"/>
          <p:cNvSpPr>
            <a:spLocks noGrp="1"/>
          </p:cNvSpPr>
          <p:nvPr>
            <p:ph type="body" sz="quarter" idx="15" hasCustomPrompt="1"/>
            <p:custDataLst>
              <p:tags r:id="rId4"/>
            </p:custDataLst>
          </p:nvPr>
        </p:nvSpPr>
        <p:spPr>
          <a:xfrm>
            <a:off x="5045183" y="5364789"/>
            <a:ext cx="4669817" cy="1356691"/>
          </a:xfrm>
          <a:prstGeom prst="rect">
            <a:avLst/>
          </a:prstGeom>
        </p:spPr>
        <p:txBody>
          <a:bodyPr vert="horz"/>
          <a:lstStyle>
            <a:lvl3pPr marL="380972" marR="0" indent="-380972" algn="l" defTabSz="609555" rtl="0" eaLnBrk="1" fontAlgn="auto" latinLnBrk="0" hangingPunct="1">
              <a:lnSpc>
                <a:spcPct val="100000"/>
              </a:lnSpc>
              <a:spcBef>
                <a:spcPct val="20000"/>
              </a:spcBef>
              <a:spcAft>
                <a:spcPct val="0"/>
              </a:spcAft>
              <a:buClrTx/>
              <a:buSzTx/>
              <a:buFont typeface="Arial"/>
              <a:buChar char="•"/>
              <a:defRPr sz="2400" baseline="0">
                <a:solidFill>
                  <a:schemeClr val="bg1"/>
                </a:solidFill>
                <a:latin typeface="Calibri Light" panose="020F0302020204030204"/>
              </a:defRPr>
            </a:lvl3pPr>
            <a:lvl4pPr marL="0">
              <a:defRPr>
                <a:solidFill>
                  <a:schemeClr val="bg1"/>
                </a:solidFill>
              </a:defRPr>
            </a:lvl4pPr>
            <a:lvl5pPr marL="0">
              <a:defRPr>
                <a:solidFill>
                  <a:schemeClr val="bg1"/>
                </a:solidFill>
              </a:defRPr>
            </a:lvl5pPr>
          </a:lstStyle>
          <a:p>
            <a:pPr lvl="2"/>
            <a:r>
              <a:rPr lang="en-US"/>
              <a:t>Bullet list</a:t>
            </a:r>
          </a:p>
        </p:txBody>
      </p:sp>
    </p:spTree>
    <p:extLst>
      <p:ext uri="{BB962C8B-B14F-4D97-AF65-F5344CB8AC3E}">
        <p14:creationId xmlns:p14="http://schemas.microsoft.com/office/powerpoint/2010/main" val="37847723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09600" y="275167"/>
            <a:ext cx="10972800" cy="1143000"/>
          </a:xfrm>
          <a:prstGeom prst="rect">
            <a:avLst/>
          </a:prstGeom>
        </p:spPr>
        <p:txBody>
          <a:bodyPr vert="horz"/>
          <a:lstStyle/>
          <a:p>
            <a:r>
              <a:rPr lang="en-US"/>
              <a:t>Click to edit Master title style</a:t>
            </a:r>
          </a:p>
        </p:txBody>
      </p:sp>
      <p:sp>
        <p:nvSpPr>
          <p:cNvPr id="4" name="Picture Placeholder 3"/>
          <p:cNvSpPr>
            <a:spLocks noGrp="1"/>
          </p:cNvSpPr>
          <p:nvPr>
            <p:ph type="pic" sz="quarter" idx="10"/>
            <p:custDataLst>
              <p:tags r:id="rId2"/>
            </p:custDataLst>
          </p:nvPr>
        </p:nvSpPr>
        <p:spPr>
          <a:xfrm>
            <a:off x="1548993" y="3784600"/>
            <a:ext cx="3083984" cy="3083984"/>
          </a:xfrm>
          <a:prstGeom prst="rect">
            <a:avLst/>
          </a:prstGeom>
        </p:spPr>
        <p:txBody>
          <a:bodyPr vert="horz"/>
          <a:lstStyle/>
          <a:p>
            <a:endParaRPr lang="en-US"/>
          </a:p>
        </p:txBody>
      </p:sp>
      <p:sp>
        <p:nvSpPr>
          <p:cNvPr id="5" name="Picture Placeholder 3"/>
          <p:cNvSpPr>
            <a:spLocks noGrp="1"/>
          </p:cNvSpPr>
          <p:nvPr>
            <p:ph type="pic" sz="quarter" idx="11"/>
            <p:custDataLst>
              <p:tags r:id="rId3"/>
            </p:custDataLst>
          </p:nvPr>
        </p:nvSpPr>
        <p:spPr>
          <a:xfrm>
            <a:off x="4632977" y="3784600"/>
            <a:ext cx="3083984" cy="3083984"/>
          </a:xfrm>
          <a:prstGeom prst="rect">
            <a:avLst/>
          </a:prstGeom>
        </p:spPr>
        <p:txBody>
          <a:bodyPr vert="horz"/>
          <a:lstStyle/>
          <a:p>
            <a:endParaRPr lang="en-US"/>
          </a:p>
        </p:txBody>
      </p:sp>
      <p:sp>
        <p:nvSpPr>
          <p:cNvPr id="6" name="Picture Placeholder 3"/>
          <p:cNvSpPr>
            <a:spLocks noGrp="1"/>
          </p:cNvSpPr>
          <p:nvPr>
            <p:ph type="pic" sz="quarter" idx="12"/>
            <p:custDataLst>
              <p:tags r:id="rId4"/>
            </p:custDataLst>
          </p:nvPr>
        </p:nvSpPr>
        <p:spPr>
          <a:xfrm>
            <a:off x="7716961" y="3774016"/>
            <a:ext cx="3083984" cy="3083984"/>
          </a:xfrm>
          <a:prstGeom prst="rect">
            <a:avLst/>
          </a:prstGeom>
        </p:spPr>
        <p:txBody>
          <a:bodyPr vert="horz"/>
          <a:lstStyle/>
          <a:p>
            <a:endParaRPr lang="en-US"/>
          </a:p>
        </p:txBody>
      </p:sp>
    </p:spTree>
    <p:extLst>
      <p:ext uri="{BB962C8B-B14F-4D97-AF65-F5344CB8AC3E}">
        <p14:creationId xmlns:p14="http://schemas.microsoft.com/office/powerpoint/2010/main" val="2305295118"/>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p:custDataLst>
              <p:tags r:id="rId1"/>
            </p:custDataLst>
          </p:nvPr>
        </p:nvPicPr>
        <p:blipFill>
          <a:blip r:embed="rId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86819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ne 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9855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CL_Layout3">
    <p:spTree>
      <p:nvGrpSpPr>
        <p:cNvPr id="1" name=""/>
        <p:cNvGrpSpPr/>
        <p:nvPr/>
      </p:nvGrpSpPr>
      <p:grpSpPr>
        <a:xfrm>
          <a:off x="0" y="0"/>
          <a:ext cx="0" cy="0"/>
          <a:chOff x="0" y="0"/>
          <a:chExt cx="0" cy="0"/>
        </a:xfrm>
      </p:grpSpPr>
      <p:sp>
        <p:nvSpPr>
          <p:cNvPr id="11" name="Rectangle 10"/>
          <p:cNvSpPr/>
          <p:nvPr userDrawn="1">
            <p:custDataLst>
              <p:tags r:id="rId1"/>
            </p:custDataLst>
          </p:nvPr>
        </p:nvSpPr>
        <p:spPr>
          <a:xfrm>
            <a:off x="0" y="6194495"/>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9" rIns="76197" bIns="38099" rtlCol="0" anchor="ctr"/>
          <a:lstStyle/>
          <a:p>
            <a:pPr algn="ctr"/>
            <a:endParaRPr lang="en-US" sz="1867">
              <a:solidFill>
                <a:prstClr val="white"/>
              </a:solidFill>
            </a:endParaRPr>
          </a:p>
        </p:txBody>
      </p:sp>
      <p:pic>
        <p:nvPicPr>
          <p:cNvPr id="14" name="Picture 13"/>
          <p:cNvPicPr>
            <a:picLocks noChangeAspect="1"/>
          </p:cNvPicPr>
          <p:nvPr>
            <p:custDataLst>
              <p:tags r:id="rId2"/>
            </p:custDataLst>
          </p:nvPr>
        </p:nvPicPr>
        <p:blipFill>
          <a:blip r:embed="rId4">
            <a:extLst>
              <a:ext uri="{28A0092B-C50C-407E-A947-70E740481C1C}">
                <a14:useLocalDpi xmlns:a14="http://schemas.microsoft.com/office/drawing/2010/main"/>
              </a:ext>
            </a:extLst>
          </a:blip>
          <a:stretch>
            <a:fillRect/>
          </a:stretch>
        </p:blipFill>
        <p:spPr>
          <a:xfrm>
            <a:off x="5181600" y="6281864"/>
            <a:ext cx="1828800" cy="503549"/>
          </a:xfrm>
          <a:prstGeom prst="rect">
            <a:avLst/>
          </a:prstGeom>
        </p:spPr>
      </p:pic>
    </p:spTree>
    <p:extLst>
      <p:ext uri="{BB962C8B-B14F-4D97-AF65-F5344CB8AC3E}">
        <p14:creationId xmlns:p14="http://schemas.microsoft.com/office/powerpoint/2010/main" val="26284237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Title 1"/>
          <p:cNvSpPr txBox="1"/>
          <p:nvPr userDrawn="1">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57556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Rectangle 1"/>
          <p:cNvSpPr/>
          <p:nvPr>
            <p:custDataLst>
              <p:tags r:id="rId1"/>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srgbClr val="5F5F5F"/>
              </a:solidFill>
            </a:endParaRPr>
          </a:p>
        </p:txBody>
      </p:sp>
      <p:sp>
        <p:nvSpPr>
          <p:cNvPr id="3" name="Rectangle 2"/>
          <p:cNvSpPr/>
          <p:nvPr>
            <p:custDataLst>
              <p:tags r:id="rId2"/>
            </p:custDataLst>
          </p:nvPr>
        </p:nvSpPr>
        <p:spPr>
          <a:xfrm>
            <a:off x="0" y="6223000"/>
            <a:ext cx="12192000" cy="635000"/>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7" name="Oval 6"/>
          <p:cNvSpPr/>
          <p:nvPr>
            <p:custDataLst>
              <p:tags r:id="rId3"/>
            </p:custDataLst>
          </p:nvPr>
        </p:nvSpPr>
        <p:spPr>
          <a:xfrm>
            <a:off x="11557003" y="6330297"/>
            <a:ext cx="420415" cy="420415"/>
          </a:xfrm>
          <a:prstGeom prst="ellipse">
            <a:avLst/>
          </a:prstGeom>
          <a:solidFill>
            <a:srgbClr val="0091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8" name="Title 7"/>
          <p:cNvSpPr>
            <a:spLocks noGrp="1"/>
          </p:cNvSpPr>
          <p:nvPr>
            <p:ph type="title"/>
            <p:custDataLst>
              <p:tags r:id="rId4"/>
            </p:custDataLst>
          </p:nvPr>
        </p:nvSpPr>
        <p:spPr>
          <a:xfrm>
            <a:off x="571500" y="177800"/>
            <a:ext cx="11049000" cy="812800"/>
          </a:xfrm>
          <a:prstGeom prst="rect">
            <a:avLst/>
          </a:prstGeom>
        </p:spPr>
        <p:txBody>
          <a:bodyPr lIns="57150" tIns="28575" rIns="57150" bIns="28575" anchor="b"/>
          <a:lstStyle>
            <a:lvl1pPr>
              <a:defRPr>
                <a:solidFill>
                  <a:srgbClr val="0070AF"/>
                </a:solidFill>
              </a:defRPr>
            </a:lvl1pPr>
          </a:lstStyle>
          <a:p>
            <a:r>
              <a:rPr lang="en-US"/>
              <a:t>Click to edit Master title style</a:t>
            </a:r>
          </a:p>
        </p:txBody>
      </p:sp>
      <p:sp>
        <p:nvSpPr>
          <p:cNvPr id="10" name="Slide Number Placeholder 5"/>
          <p:cNvSpPr>
            <a:spLocks noGrp="1"/>
          </p:cNvSpPr>
          <p:nvPr>
            <p:ph type="sldNum" sz="quarter" idx="4"/>
            <p:custDataLst>
              <p:tags r:id="rId5"/>
            </p:custDataLst>
          </p:nvPr>
        </p:nvSpPr>
        <p:spPr>
          <a:xfrm>
            <a:off x="11557003" y="6403211"/>
            <a:ext cx="420415" cy="264292"/>
          </a:xfrm>
          <a:prstGeom prst="rect">
            <a:avLst/>
          </a:prstGeom>
        </p:spPr>
        <p:txBody>
          <a:bodyPr vert="horz" wrap="square" lIns="57150" tIns="28575" rIns="57150" bIns="28575" numCol="1" anchor="ctr" anchorCtr="0" compatLnSpc="1">
            <a:prstTxWarp prst="textNoShape">
              <a:avLst/>
            </a:prstTxWarp>
          </a:bodyPr>
          <a:lstStyle>
            <a:lvl1pPr algn="ctr">
              <a:defRPr sz="1333" b="1" smtClean="0">
                <a:solidFill>
                  <a:schemeClr val="bg1"/>
                </a:solidFill>
                <a:latin typeface="+mn-lt"/>
              </a:defRPr>
            </a:lvl1pPr>
          </a:lstStyle>
          <a:p>
            <a:pPr defTabSz="609555">
              <a:defRPr/>
            </a:pPr>
            <a:fld id="{4318D29D-AAC0-4C27-B9BE-B09295871DA1}" type="slidenum">
              <a:rPr lang="en-US" smtClean="0">
                <a:solidFill>
                  <a:prstClr val="white"/>
                </a:solidFill>
              </a:rPr>
              <a:pPr defTabSz="609555">
                <a:defRPr/>
              </a:pPr>
              <a:t>‹#›</a:t>
            </a:fld>
            <a:endParaRPr lang="en-US">
              <a:solidFill>
                <a:prstClr val="white"/>
              </a:solidFill>
            </a:endParaRPr>
          </a:p>
        </p:txBody>
      </p:sp>
      <p:pic>
        <p:nvPicPr>
          <p:cNvPr id="11" name="Picture 10"/>
          <p:cNvPicPr>
            <a:picLocks noChangeAspect="1"/>
          </p:cNvPicPr>
          <p:nvPr>
            <p:custDataLst>
              <p:tags r:id="rId6"/>
            </p:custDataLst>
          </p:nvPr>
        </p:nvPicPr>
        <p:blipFill>
          <a:blip r:embed="rId9">
            <a:extLst>
              <a:ext uri="{28A0092B-C50C-407E-A947-70E740481C1C}">
                <a14:useLocalDpi xmlns:a14="http://schemas.microsoft.com/office/drawing/2010/main"/>
              </a:ext>
            </a:extLst>
          </a:blip>
          <a:stretch>
            <a:fillRect/>
          </a:stretch>
        </p:blipFill>
        <p:spPr>
          <a:xfrm>
            <a:off x="5335244" y="6342783"/>
            <a:ext cx="1521517" cy="395436"/>
          </a:xfrm>
          <a:prstGeom prst="rect">
            <a:avLst/>
          </a:prstGeom>
        </p:spPr>
      </p:pic>
      <p:sp>
        <p:nvSpPr>
          <p:cNvPr id="15" name="Text Placeholder 14"/>
          <p:cNvSpPr>
            <a:spLocks noGrp="1"/>
          </p:cNvSpPr>
          <p:nvPr>
            <p:ph type="body" sz="quarter" idx="10"/>
            <p:custDataLst>
              <p:tags r:id="rId7"/>
            </p:custDataLst>
          </p:nvPr>
        </p:nvSpPr>
        <p:spPr>
          <a:xfrm>
            <a:off x="609600" y="990600"/>
            <a:ext cx="10947400" cy="406400"/>
          </a:xfrm>
          <a:prstGeom prst="rect">
            <a:avLst/>
          </a:prstGeom>
        </p:spPr>
        <p:txBody>
          <a:bodyPr/>
          <a:lstStyle>
            <a:lvl1pPr marL="0" indent="0">
              <a:buNone/>
              <a:defRPr sz="2133"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9068732"/>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Rectangle 1"/>
          <p:cNvSpPr/>
          <p:nvPr>
            <p:custDataLst>
              <p:tags r:id="rId1"/>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srgbClr val="5F5F5F"/>
              </a:solidFill>
            </a:endParaRPr>
          </a:p>
        </p:txBody>
      </p:sp>
      <p:sp>
        <p:nvSpPr>
          <p:cNvPr id="8" name="Title 7"/>
          <p:cNvSpPr>
            <a:spLocks noGrp="1"/>
          </p:cNvSpPr>
          <p:nvPr>
            <p:ph type="title"/>
            <p:custDataLst>
              <p:tags r:id="rId2"/>
            </p:custDataLst>
          </p:nvPr>
        </p:nvSpPr>
        <p:spPr>
          <a:xfrm>
            <a:off x="571500" y="177800"/>
            <a:ext cx="11049000" cy="812800"/>
          </a:xfrm>
          <a:prstGeom prst="rect">
            <a:avLst/>
          </a:prstGeom>
        </p:spPr>
        <p:txBody>
          <a:bodyPr lIns="57150" tIns="28575" rIns="57150" bIns="28575" anchor="b"/>
          <a:lstStyle>
            <a:lvl1pPr>
              <a:defRPr>
                <a:solidFill>
                  <a:srgbClr val="494991"/>
                </a:solidFill>
              </a:defRPr>
            </a:lvl1pPr>
          </a:lstStyle>
          <a:p>
            <a:r>
              <a:rPr lang="en-US"/>
              <a:t>Click to edit Master title style</a:t>
            </a:r>
          </a:p>
        </p:txBody>
      </p:sp>
      <p:sp>
        <p:nvSpPr>
          <p:cNvPr id="15" name="Text Placeholder 14"/>
          <p:cNvSpPr>
            <a:spLocks noGrp="1"/>
          </p:cNvSpPr>
          <p:nvPr>
            <p:ph type="body" sz="quarter" idx="10"/>
            <p:custDataLst>
              <p:tags r:id="rId3"/>
            </p:custDataLst>
          </p:nvPr>
        </p:nvSpPr>
        <p:spPr>
          <a:xfrm>
            <a:off x="609600" y="990600"/>
            <a:ext cx="10947400" cy="406400"/>
          </a:xfrm>
          <a:prstGeom prst="rect">
            <a:avLst/>
          </a:prstGeom>
        </p:spPr>
        <p:txBody>
          <a:bodyPr/>
          <a:lstStyle>
            <a:lvl1pPr marL="0" indent="0">
              <a:buNone/>
              <a:defRPr sz="2133" baseline="0">
                <a:solidFill>
                  <a:schemeClr val="tx1"/>
                </a:solidFill>
              </a:defRPr>
            </a:lvl1pPr>
          </a:lstStyle>
          <a:p>
            <a:pPr lvl="0"/>
            <a:r>
              <a:rPr lang="en-US"/>
              <a:t>Click to edit Master text styles</a:t>
            </a:r>
          </a:p>
        </p:txBody>
      </p:sp>
      <p:sp>
        <p:nvSpPr>
          <p:cNvPr id="9" name="Rectangle 8"/>
          <p:cNvSpPr/>
          <p:nvPr userDrawn="1">
            <p:custDataLst>
              <p:tags r:id="rId4"/>
            </p:custDataLst>
          </p:nvPr>
        </p:nvSpPr>
        <p:spPr>
          <a:xfrm>
            <a:off x="0" y="6194495"/>
            <a:ext cx="12192000" cy="671572"/>
          </a:xfrm>
          <a:prstGeom prst="rect">
            <a:avLst/>
          </a:prstGeom>
          <a:solidFill>
            <a:srgbClr val="33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11" name="Oval 10"/>
          <p:cNvSpPr/>
          <p:nvPr userDrawn="1">
            <p:custDataLst>
              <p:tags r:id="rId5"/>
            </p:custDataLst>
          </p:nvPr>
        </p:nvSpPr>
        <p:spPr>
          <a:xfrm>
            <a:off x="11557003" y="6330297"/>
            <a:ext cx="420415" cy="420415"/>
          </a:xfrm>
          <a:prstGeom prst="ellipse">
            <a:avLst/>
          </a:prstGeom>
          <a:solidFill>
            <a:srgbClr val="4949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14" name="Slide Number Placeholder 5"/>
          <p:cNvSpPr>
            <a:spLocks noGrp="1"/>
          </p:cNvSpPr>
          <p:nvPr>
            <p:ph type="sldNum" sz="quarter" idx="4"/>
            <p:custDataLst>
              <p:tags r:id="rId6"/>
            </p:custDataLst>
          </p:nvPr>
        </p:nvSpPr>
        <p:spPr>
          <a:xfrm>
            <a:off x="11557003" y="6403211"/>
            <a:ext cx="420415" cy="264292"/>
          </a:xfrm>
          <a:prstGeom prst="rect">
            <a:avLst/>
          </a:prstGeom>
        </p:spPr>
        <p:txBody>
          <a:bodyPr vert="horz" wrap="square" lIns="57150" tIns="28575" rIns="57150" bIns="28575" numCol="1" anchor="ctr" anchorCtr="0" compatLnSpc="1">
            <a:prstTxWarp prst="textNoShape">
              <a:avLst/>
            </a:prstTxWarp>
          </a:bodyPr>
          <a:lstStyle>
            <a:lvl1pPr algn="ctr">
              <a:defRPr sz="1333" b="1" smtClean="0">
                <a:solidFill>
                  <a:schemeClr val="accent1">
                    <a:lumMod val="60000"/>
                    <a:lumOff val="40000"/>
                  </a:schemeClr>
                </a:solidFill>
                <a:latin typeface="+mn-lt"/>
              </a:defRPr>
            </a:lvl1pPr>
          </a:lstStyle>
          <a:p>
            <a:pPr defTabSz="609555">
              <a:defRPr/>
            </a:pPr>
            <a:fld id="{4318D29D-AAC0-4C27-B9BE-B09295871DA1}" type="slidenum">
              <a:rPr lang="en-US" smtClean="0">
                <a:solidFill>
                  <a:srgbClr val="747D98">
                    <a:lumMod val="60000"/>
                    <a:lumOff val="40000"/>
                  </a:srgbClr>
                </a:solidFill>
              </a:rPr>
              <a:pPr defTabSz="609555">
                <a:defRPr/>
              </a:pPr>
              <a:t>‹#›</a:t>
            </a:fld>
            <a:endParaRPr lang="en-US">
              <a:solidFill>
                <a:srgbClr val="747D98">
                  <a:lumMod val="60000"/>
                  <a:lumOff val="40000"/>
                </a:srgbClr>
              </a:solidFill>
            </a:endParaRPr>
          </a:p>
        </p:txBody>
      </p:sp>
      <p:pic>
        <p:nvPicPr>
          <p:cNvPr id="16" name="Picture 15" descr="HAL2016_NewBrandLogo_Wht.png"/>
          <p:cNvPicPr>
            <a:picLocks noChangeAspect="1"/>
          </p:cNvPicPr>
          <p:nvPr userDrawn="1">
            <p:custDataLst>
              <p:tags r:id="rId7"/>
            </p:custDataLst>
          </p:nvPr>
        </p:nvPicPr>
        <p:blipFill>
          <a:blip r:embed="rId9">
            <a:extLst>
              <a:ext uri="{28A0092B-C50C-407E-A947-70E740481C1C}">
                <a14:useLocalDpi xmlns:a14="http://schemas.microsoft.com/office/drawing/2010/main"/>
              </a:ext>
            </a:extLst>
          </a:blip>
          <a:stretch>
            <a:fillRect/>
          </a:stretch>
        </p:blipFill>
        <p:spPr>
          <a:xfrm>
            <a:off x="5181600" y="6258494"/>
            <a:ext cx="1828800" cy="543575"/>
          </a:xfrm>
          <a:prstGeom prst="rect">
            <a:avLst/>
          </a:prstGeom>
        </p:spPr>
      </p:pic>
    </p:spTree>
    <p:extLst>
      <p:ext uri="{BB962C8B-B14F-4D97-AF65-F5344CB8AC3E}">
        <p14:creationId xmlns:p14="http://schemas.microsoft.com/office/powerpoint/2010/main" val="4037949145"/>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2" name="Rectangle 11"/>
          <p:cNvSpPr/>
          <p:nvPr userDrawn="1">
            <p:custDataLst>
              <p:tags r:id="rId1"/>
            </p:custDataLst>
          </p:nvPr>
        </p:nvSpPr>
        <p:spPr>
          <a:xfrm>
            <a:off x="0" y="6223000"/>
            <a:ext cx="12192000" cy="635000"/>
          </a:xfrm>
          <a:prstGeom prst="rect">
            <a:avLst/>
          </a:prstGeom>
          <a:solidFill>
            <a:srgbClr val="3B4A5C"/>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pic>
        <p:nvPicPr>
          <p:cNvPr id="13" name="Picture 12"/>
          <p:cNvPicPr>
            <a:picLocks noChangeAspect="1"/>
          </p:cNvPicPr>
          <p:nvPr userDrawn="1">
            <p:custDataLst>
              <p:tags r:id="rId2"/>
            </p:custDataLst>
          </p:nvPr>
        </p:nvPicPr>
        <p:blipFill>
          <a:blip r:embed="rId9">
            <a:extLst>
              <a:ext uri="{28A0092B-C50C-407E-A947-70E740481C1C}">
                <a14:useLocalDpi xmlns:a14="http://schemas.microsoft.com/office/drawing/2010/main"/>
              </a:ext>
            </a:extLst>
          </a:blip>
          <a:stretch>
            <a:fillRect/>
          </a:stretch>
        </p:blipFill>
        <p:spPr>
          <a:xfrm>
            <a:off x="5397504" y="6349685"/>
            <a:ext cx="1397001" cy="361475"/>
          </a:xfrm>
          <a:prstGeom prst="rect">
            <a:avLst/>
          </a:prstGeom>
        </p:spPr>
      </p:pic>
      <p:sp>
        <p:nvSpPr>
          <p:cNvPr id="2" name="Rectangle 1"/>
          <p:cNvSpPr/>
          <p:nvPr>
            <p:custDataLst>
              <p:tags r:id="rId3"/>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srgbClr val="5F5F5F"/>
              </a:solidFill>
            </a:endParaRPr>
          </a:p>
        </p:txBody>
      </p:sp>
      <p:sp>
        <p:nvSpPr>
          <p:cNvPr id="7" name="Oval 6"/>
          <p:cNvSpPr/>
          <p:nvPr>
            <p:custDataLst>
              <p:tags r:id="rId4"/>
            </p:custDataLst>
          </p:nvPr>
        </p:nvSpPr>
        <p:spPr>
          <a:xfrm>
            <a:off x="11557003" y="6330297"/>
            <a:ext cx="420415" cy="420415"/>
          </a:xfrm>
          <a:prstGeom prst="ellipse">
            <a:avLst/>
          </a:prstGeom>
          <a:solidFill>
            <a:srgbClr val="5B73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8" name="Title 7"/>
          <p:cNvSpPr>
            <a:spLocks noGrp="1"/>
          </p:cNvSpPr>
          <p:nvPr>
            <p:ph type="title"/>
            <p:custDataLst>
              <p:tags r:id="rId5"/>
            </p:custDataLst>
          </p:nvPr>
        </p:nvSpPr>
        <p:spPr>
          <a:xfrm>
            <a:off x="571500" y="177800"/>
            <a:ext cx="11049000" cy="812800"/>
          </a:xfrm>
          <a:prstGeom prst="rect">
            <a:avLst/>
          </a:prstGeom>
        </p:spPr>
        <p:txBody>
          <a:bodyPr lIns="57150" tIns="28575" rIns="57150" bIns="28575" anchor="b"/>
          <a:lstStyle>
            <a:lvl1pPr>
              <a:defRPr>
                <a:solidFill>
                  <a:srgbClr val="5B738F"/>
                </a:solidFill>
              </a:defRPr>
            </a:lvl1pPr>
          </a:lstStyle>
          <a:p>
            <a:r>
              <a:rPr lang="en-US"/>
              <a:t>Click to edit Master title style</a:t>
            </a:r>
          </a:p>
        </p:txBody>
      </p:sp>
      <p:sp>
        <p:nvSpPr>
          <p:cNvPr id="10" name="Slide Number Placeholder 5"/>
          <p:cNvSpPr>
            <a:spLocks noGrp="1"/>
          </p:cNvSpPr>
          <p:nvPr>
            <p:ph type="sldNum" sz="quarter" idx="4"/>
            <p:custDataLst>
              <p:tags r:id="rId6"/>
            </p:custDataLst>
          </p:nvPr>
        </p:nvSpPr>
        <p:spPr>
          <a:xfrm>
            <a:off x="11557003" y="6403211"/>
            <a:ext cx="420415" cy="264292"/>
          </a:xfrm>
          <a:prstGeom prst="rect">
            <a:avLst/>
          </a:prstGeom>
        </p:spPr>
        <p:txBody>
          <a:bodyPr vert="horz" wrap="square" lIns="57150" tIns="28575" rIns="57150" bIns="28575" numCol="1" anchor="ctr" anchorCtr="0" compatLnSpc="1">
            <a:prstTxWarp prst="textNoShape">
              <a:avLst/>
            </a:prstTxWarp>
          </a:bodyPr>
          <a:lstStyle>
            <a:lvl1pPr algn="ctr">
              <a:defRPr sz="1333" b="1" smtClean="0">
                <a:solidFill>
                  <a:schemeClr val="accent1">
                    <a:lumMod val="60000"/>
                    <a:lumOff val="40000"/>
                  </a:schemeClr>
                </a:solidFill>
                <a:latin typeface="+mn-lt"/>
              </a:defRPr>
            </a:lvl1pPr>
          </a:lstStyle>
          <a:p>
            <a:pPr defTabSz="609555">
              <a:defRPr/>
            </a:pPr>
            <a:fld id="{4318D29D-AAC0-4C27-B9BE-B09295871DA1}" type="slidenum">
              <a:rPr lang="en-US" smtClean="0">
                <a:solidFill>
                  <a:srgbClr val="747D98">
                    <a:lumMod val="60000"/>
                    <a:lumOff val="40000"/>
                  </a:srgbClr>
                </a:solidFill>
              </a:rPr>
              <a:pPr defTabSz="609555">
                <a:defRPr/>
              </a:pPr>
              <a:t>‹#›</a:t>
            </a:fld>
            <a:endParaRPr lang="en-US">
              <a:solidFill>
                <a:srgbClr val="747D98">
                  <a:lumMod val="60000"/>
                  <a:lumOff val="40000"/>
                </a:srgbClr>
              </a:solidFill>
            </a:endParaRPr>
          </a:p>
        </p:txBody>
      </p:sp>
      <p:sp>
        <p:nvSpPr>
          <p:cNvPr id="15" name="Text Placeholder 14"/>
          <p:cNvSpPr>
            <a:spLocks noGrp="1"/>
          </p:cNvSpPr>
          <p:nvPr>
            <p:ph type="body" sz="quarter" idx="10"/>
            <p:custDataLst>
              <p:tags r:id="rId7"/>
            </p:custDataLst>
          </p:nvPr>
        </p:nvSpPr>
        <p:spPr>
          <a:xfrm>
            <a:off x="609600" y="990600"/>
            <a:ext cx="10947400" cy="406400"/>
          </a:xfrm>
          <a:prstGeom prst="rect">
            <a:avLst/>
          </a:prstGeom>
        </p:spPr>
        <p:txBody>
          <a:bodyPr/>
          <a:lstStyle>
            <a:lvl1pPr marL="0" indent="0">
              <a:buNone/>
              <a:defRPr sz="2133"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6045225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2" name="Rectangle 11"/>
          <p:cNvSpPr/>
          <p:nvPr userDrawn="1">
            <p:custDataLst>
              <p:tags r:id="rId1"/>
            </p:custDataLst>
          </p:nvPr>
        </p:nvSpPr>
        <p:spPr>
          <a:xfrm>
            <a:off x="0" y="6223000"/>
            <a:ext cx="12192000" cy="635000"/>
          </a:xfrm>
          <a:prstGeom prst="rect">
            <a:avLst/>
          </a:prstGeom>
          <a:solidFill>
            <a:srgbClr val="3B4A5C"/>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pic>
        <p:nvPicPr>
          <p:cNvPr id="13" name="Picture 12"/>
          <p:cNvPicPr>
            <a:picLocks noChangeAspect="1"/>
          </p:cNvPicPr>
          <p:nvPr userDrawn="1">
            <p:custDataLst>
              <p:tags r:id="rId2"/>
            </p:custDataLst>
          </p:nvPr>
        </p:nvPicPr>
        <p:blipFill>
          <a:blip r:embed="rId8">
            <a:extLst>
              <a:ext uri="{28A0092B-C50C-407E-A947-70E740481C1C}">
                <a14:useLocalDpi xmlns:a14="http://schemas.microsoft.com/office/drawing/2010/main"/>
              </a:ext>
            </a:extLst>
          </a:blip>
          <a:stretch>
            <a:fillRect/>
          </a:stretch>
        </p:blipFill>
        <p:spPr>
          <a:xfrm>
            <a:off x="5397504" y="6349685"/>
            <a:ext cx="1397001" cy="361475"/>
          </a:xfrm>
          <a:prstGeom prst="rect">
            <a:avLst/>
          </a:prstGeom>
        </p:spPr>
      </p:pic>
      <p:sp>
        <p:nvSpPr>
          <p:cNvPr id="2" name="Rectangle 1"/>
          <p:cNvSpPr/>
          <p:nvPr>
            <p:custDataLst>
              <p:tags r:id="rId3"/>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srgbClr val="5F5F5F"/>
              </a:solidFill>
            </a:endParaRPr>
          </a:p>
        </p:txBody>
      </p:sp>
      <p:sp>
        <p:nvSpPr>
          <p:cNvPr id="7" name="Oval 6"/>
          <p:cNvSpPr/>
          <p:nvPr>
            <p:custDataLst>
              <p:tags r:id="rId4"/>
            </p:custDataLst>
          </p:nvPr>
        </p:nvSpPr>
        <p:spPr>
          <a:xfrm>
            <a:off x="11557003" y="6330297"/>
            <a:ext cx="420415" cy="420415"/>
          </a:xfrm>
          <a:prstGeom prst="ellipse">
            <a:avLst/>
          </a:prstGeom>
          <a:solidFill>
            <a:srgbClr val="5B73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8" name="Title 7"/>
          <p:cNvSpPr>
            <a:spLocks noGrp="1"/>
          </p:cNvSpPr>
          <p:nvPr>
            <p:ph type="title"/>
            <p:custDataLst>
              <p:tags r:id="rId5"/>
            </p:custDataLst>
          </p:nvPr>
        </p:nvSpPr>
        <p:spPr>
          <a:xfrm>
            <a:off x="571500" y="177800"/>
            <a:ext cx="11049000" cy="812800"/>
          </a:xfrm>
          <a:prstGeom prst="rect">
            <a:avLst/>
          </a:prstGeom>
        </p:spPr>
        <p:txBody>
          <a:bodyPr lIns="57150" tIns="28575" rIns="57150" bIns="28575" anchor="b"/>
          <a:lstStyle>
            <a:lvl1pPr>
              <a:defRPr>
                <a:solidFill>
                  <a:srgbClr val="5B738F"/>
                </a:solidFill>
              </a:defRPr>
            </a:lvl1pPr>
          </a:lstStyle>
          <a:p>
            <a:r>
              <a:rPr lang="en-US"/>
              <a:t>Click to edit Master title style</a:t>
            </a:r>
          </a:p>
        </p:txBody>
      </p:sp>
      <p:sp>
        <p:nvSpPr>
          <p:cNvPr id="10" name="Slide Number Placeholder 5"/>
          <p:cNvSpPr>
            <a:spLocks noGrp="1"/>
          </p:cNvSpPr>
          <p:nvPr>
            <p:ph type="sldNum" sz="quarter" idx="4"/>
            <p:custDataLst>
              <p:tags r:id="rId6"/>
            </p:custDataLst>
          </p:nvPr>
        </p:nvSpPr>
        <p:spPr>
          <a:xfrm>
            <a:off x="11557003" y="6403211"/>
            <a:ext cx="420415" cy="264292"/>
          </a:xfrm>
          <a:prstGeom prst="rect">
            <a:avLst/>
          </a:prstGeom>
        </p:spPr>
        <p:txBody>
          <a:bodyPr vert="horz" wrap="square" lIns="57150" tIns="28575" rIns="57150" bIns="28575" numCol="1" anchor="ctr" anchorCtr="0" compatLnSpc="1">
            <a:prstTxWarp prst="textNoShape">
              <a:avLst/>
            </a:prstTxWarp>
          </a:bodyPr>
          <a:lstStyle>
            <a:lvl1pPr algn="ctr">
              <a:defRPr sz="1333" b="1" smtClean="0">
                <a:solidFill>
                  <a:schemeClr val="accent1">
                    <a:lumMod val="60000"/>
                    <a:lumOff val="40000"/>
                  </a:schemeClr>
                </a:solidFill>
                <a:latin typeface="+mn-lt"/>
              </a:defRPr>
            </a:lvl1pPr>
          </a:lstStyle>
          <a:p>
            <a:pPr defTabSz="609555">
              <a:defRPr/>
            </a:pPr>
            <a:fld id="{4318D29D-AAC0-4C27-B9BE-B09295871DA1}" type="slidenum">
              <a:rPr lang="en-US" smtClean="0">
                <a:solidFill>
                  <a:srgbClr val="747D98">
                    <a:lumMod val="60000"/>
                    <a:lumOff val="40000"/>
                  </a:srgbClr>
                </a:solidFill>
              </a:rPr>
              <a:pPr defTabSz="609555">
                <a:defRPr/>
              </a:pPr>
              <a:t>‹#›</a:t>
            </a:fld>
            <a:endParaRPr lang="en-US">
              <a:solidFill>
                <a:srgbClr val="747D98">
                  <a:lumMod val="60000"/>
                  <a:lumOff val="40000"/>
                </a:srgbClr>
              </a:solidFill>
            </a:endParaRPr>
          </a:p>
        </p:txBody>
      </p:sp>
    </p:spTree>
    <p:extLst>
      <p:ext uri="{BB962C8B-B14F-4D97-AF65-F5344CB8AC3E}">
        <p14:creationId xmlns:p14="http://schemas.microsoft.com/office/powerpoint/2010/main" val="1125056896"/>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 name="Rectangle 1"/>
          <p:cNvSpPr/>
          <p:nvPr>
            <p:custDataLst>
              <p:tags r:id="rId1"/>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srgbClr val="5F5F5F"/>
              </a:solidFill>
            </a:endParaRPr>
          </a:p>
        </p:txBody>
      </p:sp>
      <p:sp>
        <p:nvSpPr>
          <p:cNvPr id="8" name="Title 7"/>
          <p:cNvSpPr>
            <a:spLocks noGrp="1"/>
          </p:cNvSpPr>
          <p:nvPr>
            <p:ph type="title"/>
            <p:custDataLst>
              <p:tags r:id="rId2"/>
            </p:custDataLst>
          </p:nvPr>
        </p:nvSpPr>
        <p:spPr>
          <a:xfrm>
            <a:off x="571500" y="177800"/>
            <a:ext cx="11049000" cy="812800"/>
          </a:xfrm>
          <a:prstGeom prst="rect">
            <a:avLst/>
          </a:prstGeom>
        </p:spPr>
        <p:txBody>
          <a:bodyPr lIns="57150" tIns="28575" rIns="57150" bIns="28575" anchor="b"/>
          <a:lstStyle>
            <a:lvl1pPr>
              <a:defRPr>
                <a:solidFill>
                  <a:srgbClr val="184F68"/>
                </a:solidFill>
              </a:defRPr>
            </a:lvl1pPr>
          </a:lstStyle>
          <a:p>
            <a:r>
              <a:rPr lang="en-US"/>
              <a:t>Click to edit Master title style</a:t>
            </a:r>
          </a:p>
        </p:txBody>
      </p:sp>
      <p:sp>
        <p:nvSpPr>
          <p:cNvPr id="10" name="Rectangle 9"/>
          <p:cNvSpPr/>
          <p:nvPr userDrawn="1">
            <p:custDataLst>
              <p:tags r:id="rId3"/>
            </p:custDataLst>
          </p:nvPr>
        </p:nvSpPr>
        <p:spPr>
          <a:xfrm>
            <a:off x="0" y="6202559"/>
            <a:ext cx="12192000" cy="671572"/>
          </a:xfrm>
          <a:prstGeom prst="rect">
            <a:avLst/>
          </a:prstGeom>
          <a:solidFill>
            <a:srgbClr val="184F68"/>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12" name="Oval 11"/>
          <p:cNvSpPr/>
          <p:nvPr userDrawn="1">
            <p:custDataLst>
              <p:tags r:id="rId4"/>
            </p:custDataLst>
          </p:nvPr>
        </p:nvSpPr>
        <p:spPr>
          <a:xfrm>
            <a:off x="11557003" y="6330297"/>
            <a:ext cx="420415" cy="420415"/>
          </a:xfrm>
          <a:prstGeom prst="ellipse">
            <a:avLst/>
          </a:prstGeom>
          <a:solidFill>
            <a:srgbClr val="2374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13" name="Slide Number Placeholder 5"/>
          <p:cNvSpPr>
            <a:spLocks noGrp="1"/>
          </p:cNvSpPr>
          <p:nvPr>
            <p:ph type="sldNum" sz="quarter" idx="4"/>
            <p:custDataLst>
              <p:tags r:id="rId5"/>
            </p:custDataLst>
          </p:nvPr>
        </p:nvSpPr>
        <p:spPr>
          <a:xfrm>
            <a:off x="11557003" y="6403211"/>
            <a:ext cx="420415" cy="264292"/>
          </a:xfrm>
          <a:prstGeom prst="rect">
            <a:avLst/>
          </a:prstGeom>
        </p:spPr>
        <p:txBody>
          <a:bodyPr vert="horz" wrap="square" lIns="57150" tIns="28575" rIns="57150" bIns="28575" numCol="1" anchor="ctr" anchorCtr="0" compatLnSpc="1">
            <a:prstTxWarp prst="textNoShape">
              <a:avLst/>
            </a:prstTxWarp>
          </a:bodyPr>
          <a:lstStyle>
            <a:lvl1pPr algn="ctr">
              <a:defRPr sz="1333" b="1" smtClean="0">
                <a:solidFill>
                  <a:schemeClr val="bg1"/>
                </a:solidFill>
                <a:latin typeface="+mn-lt"/>
              </a:defRPr>
            </a:lvl1pPr>
          </a:lstStyle>
          <a:p>
            <a:pPr defTabSz="609555">
              <a:defRPr/>
            </a:pPr>
            <a:fld id="{4318D29D-AAC0-4C27-B9BE-B09295871DA1}" type="slidenum">
              <a:rPr lang="en-US" smtClean="0">
                <a:solidFill>
                  <a:prstClr val="white"/>
                </a:solidFill>
              </a:rPr>
              <a:pPr defTabSz="609555">
                <a:defRPr/>
              </a:pPr>
              <a:t>‹#›</a:t>
            </a:fld>
            <a:endParaRPr lang="en-US">
              <a:solidFill>
                <a:prstClr val="white"/>
              </a:solidFill>
            </a:endParaRPr>
          </a:p>
        </p:txBody>
      </p:sp>
      <p:pic>
        <p:nvPicPr>
          <p:cNvPr id="16" name="Picture 15" descr="HAGroup-FINAL-LockUp-WHT.png"/>
          <p:cNvPicPr>
            <a:picLocks noChangeAspect="1"/>
          </p:cNvPicPr>
          <p:nvPr userDrawn="1">
            <p:custDataLst>
              <p:tags r:id="rId6"/>
            </p:custDataLst>
          </p:nvPr>
        </p:nvPicPr>
        <p:blipFill>
          <a:blip r:embed="rId8">
            <a:extLst>
              <a:ext uri="{28A0092B-C50C-407E-A947-70E740481C1C}">
                <a14:useLocalDpi xmlns:a14="http://schemas.microsoft.com/office/drawing/2010/main"/>
              </a:ext>
            </a:extLst>
          </a:blip>
          <a:stretch>
            <a:fillRect/>
          </a:stretch>
        </p:blipFill>
        <p:spPr>
          <a:xfrm>
            <a:off x="2385976" y="6269501"/>
            <a:ext cx="7420048" cy="537683"/>
          </a:xfrm>
          <a:prstGeom prst="rect">
            <a:avLst/>
          </a:prstGeom>
        </p:spPr>
      </p:pic>
    </p:spTree>
    <p:extLst>
      <p:ext uri="{BB962C8B-B14F-4D97-AF65-F5344CB8AC3E}">
        <p14:creationId xmlns:p14="http://schemas.microsoft.com/office/powerpoint/2010/main" val="3046334782"/>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Rectangle 1"/>
          <p:cNvSpPr/>
          <p:nvPr>
            <p:custDataLst>
              <p:tags r:id="rId1"/>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srgbClr val="333366"/>
              </a:solidFill>
            </a:endParaRPr>
          </a:p>
        </p:txBody>
      </p:sp>
      <p:sp>
        <p:nvSpPr>
          <p:cNvPr id="3" name="Rectangle 2"/>
          <p:cNvSpPr/>
          <p:nvPr>
            <p:custDataLst>
              <p:tags r:id="rId2"/>
            </p:custDataLst>
          </p:nvPr>
        </p:nvSpPr>
        <p:spPr>
          <a:xfrm>
            <a:off x="0" y="6223000"/>
            <a:ext cx="12192000" cy="635000"/>
          </a:xfrm>
          <a:prstGeom prst="rect">
            <a:avLst/>
          </a:prstGeom>
          <a:solidFill>
            <a:srgbClr val="112351"/>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6" name="Text Placeholder 5"/>
          <p:cNvSpPr>
            <a:spLocks noGrp="1"/>
          </p:cNvSpPr>
          <p:nvPr>
            <p:ph type="body" sz="quarter" idx="10"/>
            <p:custDataLst>
              <p:tags r:id="rId3"/>
            </p:custDataLst>
          </p:nvPr>
        </p:nvSpPr>
        <p:spPr>
          <a:xfrm>
            <a:off x="609600" y="1499616"/>
            <a:ext cx="10972800" cy="4669536"/>
          </a:xfrm>
          <a:prstGeom prst="rect">
            <a:avLst/>
          </a:prstGeom>
        </p:spPr>
        <p:txBody>
          <a:bodyPr lIns="57150" tIns="28575" rIns="57150" bIns="28575"/>
          <a:lstStyle>
            <a:lvl1pPr>
              <a:buClr>
                <a:srgbClr val="0079B2"/>
              </a:buClr>
              <a:defRPr>
                <a:solidFill>
                  <a:schemeClr val="tx1"/>
                </a:solidFill>
              </a:defRPr>
            </a:lvl1pPr>
            <a:lvl2pPr>
              <a:buClr>
                <a:srgbClr val="0079B2"/>
              </a:buClr>
              <a:defRPr>
                <a:solidFill>
                  <a:schemeClr val="tx1"/>
                </a:solidFill>
              </a:defRPr>
            </a:lvl2pPr>
            <a:lvl3pPr>
              <a:buClr>
                <a:srgbClr val="0079B2"/>
              </a:buClr>
              <a:defRPr>
                <a:solidFill>
                  <a:schemeClr val="tx1"/>
                </a:solidFill>
              </a:defRPr>
            </a:lvl3pPr>
            <a:lvl4pPr>
              <a:buClr>
                <a:srgbClr val="0079B2"/>
              </a:buClr>
              <a:defRPr>
                <a:solidFill>
                  <a:schemeClr val="tx1"/>
                </a:solidFill>
              </a:defRPr>
            </a:lvl4pPr>
            <a:lvl5pPr>
              <a:buClr>
                <a:srgbClr val="0079B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p:cNvSpPr/>
          <p:nvPr>
            <p:custDataLst>
              <p:tags r:id="rId4"/>
            </p:custDataLst>
          </p:nvPr>
        </p:nvSpPr>
        <p:spPr>
          <a:xfrm>
            <a:off x="11557003" y="6330297"/>
            <a:ext cx="420415" cy="420415"/>
          </a:xfrm>
          <a:prstGeom prst="ellipse">
            <a:avLst/>
          </a:prstGeom>
          <a:solidFill>
            <a:srgbClr val="1F41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8" name="Title 7"/>
          <p:cNvSpPr>
            <a:spLocks noGrp="1"/>
          </p:cNvSpPr>
          <p:nvPr>
            <p:ph type="title"/>
            <p:custDataLst>
              <p:tags r:id="rId5"/>
            </p:custDataLst>
          </p:nvPr>
        </p:nvSpPr>
        <p:spPr>
          <a:xfrm>
            <a:off x="609600" y="182880"/>
            <a:ext cx="10972800" cy="1219200"/>
          </a:xfrm>
          <a:prstGeom prst="rect">
            <a:avLst/>
          </a:prstGeom>
        </p:spPr>
        <p:txBody>
          <a:bodyPr lIns="57150" tIns="28575" rIns="57150" bIns="28575" anchor="b"/>
          <a:lstStyle>
            <a:lvl1pPr>
              <a:defRPr>
                <a:solidFill>
                  <a:srgbClr val="333366"/>
                </a:solidFill>
              </a:defRPr>
            </a:lvl1pPr>
          </a:lstStyle>
          <a:p>
            <a:r>
              <a:rPr lang="en-US"/>
              <a:t>Click to edit Master title style</a:t>
            </a:r>
          </a:p>
        </p:txBody>
      </p:sp>
      <p:sp>
        <p:nvSpPr>
          <p:cNvPr id="10" name="Slide Number Placeholder 5"/>
          <p:cNvSpPr>
            <a:spLocks noGrp="1"/>
          </p:cNvSpPr>
          <p:nvPr>
            <p:ph type="sldNum" sz="quarter" idx="4"/>
            <p:custDataLst>
              <p:tags r:id="rId6"/>
            </p:custDataLst>
          </p:nvPr>
        </p:nvSpPr>
        <p:spPr>
          <a:xfrm>
            <a:off x="11557003" y="6403211"/>
            <a:ext cx="420415" cy="264292"/>
          </a:xfrm>
          <a:prstGeom prst="rect">
            <a:avLst/>
          </a:prstGeom>
        </p:spPr>
        <p:txBody>
          <a:bodyPr vert="horz" wrap="square" lIns="57150" tIns="28575" rIns="57150" bIns="28575" numCol="1" anchor="ctr" anchorCtr="0" compatLnSpc="1">
            <a:prstTxWarp prst="textNoShape">
              <a:avLst/>
            </a:prstTxWarp>
          </a:bodyPr>
          <a:lstStyle>
            <a:lvl1pPr algn="ctr">
              <a:defRPr sz="1333" b="1" smtClean="0">
                <a:solidFill>
                  <a:schemeClr val="accent1">
                    <a:lumMod val="60000"/>
                    <a:lumOff val="40000"/>
                  </a:schemeClr>
                </a:solidFill>
                <a:latin typeface="+mn-lt"/>
              </a:defRPr>
            </a:lvl1pPr>
          </a:lstStyle>
          <a:p>
            <a:pPr defTabSz="609555">
              <a:defRPr/>
            </a:pPr>
            <a:fld id="{4318D29D-AAC0-4C27-B9BE-B09295871DA1}" type="slidenum">
              <a:rPr lang="en-US" smtClean="0">
                <a:solidFill>
                  <a:srgbClr val="747D98">
                    <a:lumMod val="60000"/>
                    <a:lumOff val="40000"/>
                  </a:srgbClr>
                </a:solidFill>
              </a:rPr>
              <a:pPr defTabSz="609555">
                <a:defRPr/>
              </a:pPr>
              <a:t>‹#›</a:t>
            </a:fld>
            <a:endParaRPr lang="en-US">
              <a:solidFill>
                <a:srgbClr val="747D98">
                  <a:lumMod val="60000"/>
                  <a:lumOff val="40000"/>
                </a:srgbClr>
              </a:solidFill>
            </a:endParaRPr>
          </a:p>
        </p:txBody>
      </p:sp>
      <p:pic>
        <p:nvPicPr>
          <p:cNvPr id="9" name="Picture 8"/>
          <p:cNvPicPr>
            <a:picLocks noChangeAspect="1"/>
          </p:cNvPicPr>
          <p:nvPr>
            <p:custDataLst>
              <p:tags r:id="rId7"/>
            </p:custDataLst>
          </p:nvPr>
        </p:nvPicPr>
        <p:blipFill>
          <a:blip r:embed="rId9">
            <a:extLst>
              <a:ext uri="{28A0092B-C50C-407E-A947-70E740481C1C}">
                <a14:useLocalDpi xmlns:a14="http://schemas.microsoft.com/office/drawing/2010/main"/>
              </a:ext>
            </a:extLst>
          </a:blip>
          <a:stretch>
            <a:fillRect/>
          </a:stretch>
        </p:blipFill>
        <p:spPr>
          <a:xfrm>
            <a:off x="5838925" y="6399865"/>
            <a:ext cx="514155" cy="278672"/>
          </a:xfrm>
          <a:prstGeom prst="rect">
            <a:avLst/>
          </a:prstGeom>
        </p:spPr>
      </p:pic>
    </p:spTree>
    <p:extLst>
      <p:ext uri="{BB962C8B-B14F-4D97-AF65-F5344CB8AC3E}">
        <p14:creationId xmlns:p14="http://schemas.microsoft.com/office/powerpoint/2010/main" val="338050903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1" name="Rectangle 10"/>
          <p:cNvSpPr/>
          <p:nvPr userDrawn="1">
            <p:custDataLst>
              <p:tags r:id="rId1"/>
            </p:custDataLst>
          </p:nvPr>
        </p:nvSpPr>
        <p:spPr>
          <a:xfrm>
            <a:off x="0" y="6223000"/>
            <a:ext cx="12192000" cy="635000"/>
          </a:xfrm>
          <a:prstGeom prst="rect">
            <a:avLst/>
          </a:prstGeom>
          <a:solidFill>
            <a:srgbClr val="112351"/>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pic>
        <p:nvPicPr>
          <p:cNvPr id="14" name="Picture 13"/>
          <p:cNvPicPr>
            <a:picLocks noChangeAspect="1"/>
          </p:cNvPicPr>
          <p:nvPr userDrawn="1">
            <p:custDataLst>
              <p:tags r:id="rId2"/>
            </p:custDataLst>
          </p:nvPr>
        </p:nvPicPr>
        <p:blipFill>
          <a:blip r:embed="rId8">
            <a:extLst>
              <a:ext uri="{28A0092B-C50C-407E-A947-70E740481C1C}">
                <a14:useLocalDpi xmlns:a14="http://schemas.microsoft.com/office/drawing/2010/main"/>
              </a:ext>
            </a:extLst>
          </a:blip>
          <a:stretch>
            <a:fillRect/>
          </a:stretch>
        </p:blipFill>
        <p:spPr>
          <a:xfrm>
            <a:off x="5838925" y="6399865"/>
            <a:ext cx="514155" cy="278672"/>
          </a:xfrm>
          <a:prstGeom prst="rect">
            <a:avLst/>
          </a:prstGeom>
        </p:spPr>
      </p:pic>
      <p:sp>
        <p:nvSpPr>
          <p:cNvPr id="2" name="Rectangle 1"/>
          <p:cNvSpPr/>
          <p:nvPr>
            <p:custDataLst>
              <p:tags r:id="rId3"/>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srgbClr val="5F5F5F"/>
              </a:solidFill>
            </a:endParaRPr>
          </a:p>
        </p:txBody>
      </p:sp>
      <p:sp>
        <p:nvSpPr>
          <p:cNvPr id="7" name="Oval 6"/>
          <p:cNvSpPr/>
          <p:nvPr>
            <p:custDataLst>
              <p:tags r:id="rId4"/>
            </p:custDataLst>
          </p:nvPr>
        </p:nvSpPr>
        <p:spPr>
          <a:xfrm>
            <a:off x="11557003" y="6330297"/>
            <a:ext cx="420415" cy="420415"/>
          </a:xfrm>
          <a:prstGeom prst="ellipse">
            <a:avLst/>
          </a:prstGeom>
          <a:solidFill>
            <a:srgbClr val="1F41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defTabSz="609555"/>
            <a:endParaRPr lang="en-US" sz="1800">
              <a:solidFill>
                <a:prstClr val="white"/>
              </a:solidFill>
            </a:endParaRPr>
          </a:p>
        </p:txBody>
      </p:sp>
      <p:sp>
        <p:nvSpPr>
          <p:cNvPr id="8" name="Title 7"/>
          <p:cNvSpPr>
            <a:spLocks noGrp="1"/>
          </p:cNvSpPr>
          <p:nvPr>
            <p:ph type="title"/>
            <p:custDataLst>
              <p:tags r:id="rId5"/>
            </p:custDataLst>
          </p:nvPr>
        </p:nvSpPr>
        <p:spPr>
          <a:xfrm>
            <a:off x="571500" y="177800"/>
            <a:ext cx="11049000" cy="812800"/>
          </a:xfrm>
          <a:prstGeom prst="rect">
            <a:avLst/>
          </a:prstGeom>
        </p:spPr>
        <p:txBody>
          <a:bodyPr lIns="57150" tIns="28575" rIns="57150" bIns="28575" anchor="b"/>
          <a:lstStyle>
            <a:lvl1pPr>
              <a:defRPr>
                <a:solidFill>
                  <a:srgbClr val="333366"/>
                </a:solidFill>
              </a:defRPr>
            </a:lvl1pPr>
          </a:lstStyle>
          <a:p>
            <a:r>
              <a:rPr lang="en-US"/>
              <a:t>Click to edit Master title style</a:t>
            </a:r>
          </a:p>
        </p:txBody>
      </p:sp>
      <p:sp>
        <p:nvSpPr>
          <p:cNvPr id="10" name="Slide Number Placeholder 5"/>
          <p:cNvSpPr>
            <a:spLocks noGrp="1"/>
          </p:cNvSpPr>
          <p:nvPr>
            <p:ph type="sldNum" sz="quarter" idx="4"/>
            <p:custDataLst>
              <p:tags r:id="rId6"/>
            </p:custDataLst>
          </p:nvPr>
        </p:nvSpPr>
        <p:spPr>
          <a:xfrm>
            <a:off x="11557003" y="6403211"/>
            <a:ext cx="420415" cy="264292"/>
          </a:xfrm>
          <a:prstGeom prst="rect">
            <a:avLst/>
          </a:prstGeom>
        </p:spPr>
        <p:txBody>
          <a:bodyPr vert="horz" wrap="square" lIns="57150" tIns="28575" rIns="57150" bIns="28575" numCol="1" anchor="ctr" anchorCtr="0" compatLnSpc="1">
            <a:prstTxWarp prst="textNoShape">
              <a:avLst/>
            </a:prstTxWarp>
          </a:bodyPr>
          <a:lstStyle>
            <a:lvl1pPr algn="ctr">
              <a:defRPr sz="1333" b="1" smtClean="0">
                <a:solidFill>
                  <a:schemeClr val="accent1">
                    <a:lumMod val="60000"/>
                    <a:lumOff val="40000"/>
                  </a:schemeClr>
                </a:solidFill>
                <a:latin typeface="+mn-lt"/>
              </a:defRPr>
            </a:lvl1pPr>
          </a:lstStyle>
          <a:p>
            <a:pPr defTabSz="609555">
              <a:defRPr/>
            </a:pPr>
            <a:fld id="{4318D29D-AAC0-4C27-B9BE-B09295871DA1}" type="slidenum">
              <a:rPr lang="en-US" smtClean="0">
                <a:solidFill>
                  <a:srgbClr val="747D98">
                    <a:lumMod val="60000"/>
                    <a:lumOff val="40000"/>
                  </a:srgbClr>
                </a:solidFill>
              </a:rPr>
              <a:pPr defTabSz="609555">
                <a:defRPr/>
              </a:pPr>
              <a:t>‹#›</a:t>
            </a:fld>
            <a:endParaRPr lang="en-US">
              <a:solidFill>
                <a:srgbClr val="747D98">
                  <a:lumMod val="60000"/>
                  <a:lumOff val="40000"/>
                </a:srgbClr>
              </a:solidFill>
            </a:endParaRPr>
          </a:p>
        </p:txBody>
      </p:sp>
    </p:spTree>
    <p:extLst>
      <p:ext uri="{BB962C8B-B14F-4D97-AF65-F5344CB8AC3E}">
        <p14:creationId xmlns:p14="http://schemas.microsoft.com/office/powerpoint/2010/main" val="1032086383"/>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Section Full Width + Footer">
    <p:spTree>
      <p:nvGrpSpPr>
        <p:cNvPr id="1" name=""/>
        <p:cNvGrpSpPr/>
        <p:nvPr/>
      </p:nvGrpSpPr>
      <p:grpSpPr>
        <a:xfrm>
          <a:off x="0" y="0"/>
          <a:ext cx="0" cy="0"/>
          <a:chOff x="0" y="0"/>
          <a:chExt cx="0" cy="0"/>
        </a:xfrm>
      </p:grpSpPr>
      <p:sp>
        <p:nvSpPr>
          <p:cNvPr id="4" name="Rectangle 3"/>
          <p:cNvSpPr/>
          <p:nvPr userDrawn="1">
            <p:custDataLst>
              <p:tags r:id="rId1"/>
            </p:custDataLst>
          </p:nvPr>
        </p:nvSpPr>
        <p:spPr>
          <a:xfrm rot="5400000">
            <a:off x="5768319" y="-5773030"/>
            <a:ext cx="655380" cy="12191988"/>
          </a:xfrm>
          <a:prstGeom prst="rect">
            <a:avLst/>
          </a:prstGeom>
          <a:solidFill>
            <a:srgbClr val="272726"/>
          </a:solidFill>
          <a:ln>
            <a:noFill/>
          </a:ln>
          <a:effectLst/>
        </p:spPr>
        <p:style>
          <a:lnRef idx="1">
            <a:schemeClr val="accent1"/>
          </a:lnRef>
          <a:fillRef idx="3">
            <a:schemeClr val="accent1"/>
          </a:fillRef>
          <a:effectRef idx="2">
            <a:schemeClr val="accent1"/>
          </a:effectRef>
          <a:fontRef idx="minor">
            <a:schemeClr val="lt1"/>
          </a:fontRef>
        </p:style>
        <p:txBody>
          <a:bodyPr lIns="121831" tIns="60915" rIns="121831" bIns="60915" rtlCol="0" anchor="ctr"/>
          <a:lstStyle/>
          <a:p>
            <a:pPr algn="ctr" defTabSz="609555"/>
            <a:endParaRPr lang="en-US" sz="1800">
              <a:solidFill>
                <a:srgbClr val="E73325"/>
              </a:solidFill>
            </a:endParaRPr>
          </a:p>
        </p:txBody>
      </p:sp>
      <p:grpSp>
        <p:nvGrpSpPr>
          <p:cNvPr id="8" name="Group 7"/>
          <p:cNvGrpSpPr/>
          <p:nvPr userDrawn="1">
            <p:custDataLst>
              <p:tags r:id="rId2"/>
            </p:custDataLst>
          </p:nvPr>
        </p:nvGrpSpPr>
        <p:grpSpPr>
          <a:xfrm>
            <a:off x="593786" y="6329245"/>
            <a:ext cx="11008671" cy="289367"/>
            <a:chOff x="674688" y="4746930"/>
            <a:chExt cx="11191679" cy="294177"/>
          </a:xfrm>
        </p:grpSpPr>
        <p:cxnSp>
          <p:nvCxnSpPr>
            <p:cNvPr id="6" name="Straight Connector 5"/>
            <p:cNvCxnSpPr/>
            <p:nvPr userDrawn="1">
              <p:custDataLst>
                <p:tags r:id="rId5"/>
              </p:custDataLst>
            </p:nvPr>
          </p:nvCxnSpPr>
          <p:spPr>
            <a:xfrm>
              <a:off x="678853" y="4746930"/>
              <a:ext cx="11187514" cy="0"/>
            </a:xfrm>
            <a:prstGeom prst="line">
              <a:avLst/>
            </a:prstGeom>
            <a:ln w="6350" cmpd="sng">
              <a:solidFill>
                <a:srgbClr val="B1B4B6"/>
              </a:solidFill>
            </a:ln>
            <a:effectLst/>
          </p:spPr>
          <p:style>
            <a:lnRef idx="2">
              <a:schemeClr val="accent1"/>
            </a:lnRef>
            <a:fillRef idx="0">
              <a:schemeClr val="accent1"/>
            </a:fillRef>
            <a:effectRef idx="1">
              <a:schemeClr val="accent1"/>
            </a:effectRef>
            <a:fontRef idx="minor">
              <a:schemeClr val="tx1"/>
            </a:fontRef>
          </p:style>
        </p:cxnSp>
        <p:pic>
          <p:nvPicPr>
            <p:cNvPr id="7" name="Picture 6" descr="MMGY_Wordmark.eps"/>
            <p:cNvPicPr>
              <a:picLocks noChangeAspect="1"/>
            </p:cNvPicPr>
            <p:nvPr userDrawn="1">
              <p:custDataLst>
                <p:tags r:id="rId6"/>
              </p:custDataLst>
            </p:nvPr>
          </p:nvPicPr>
          <p:blipFill>
            <a:blip r:embed="rId8">
              <a:extLst>
                <a:ext uri="{28A0092B-C50C-407E-A947-70E740481C1C}">
                  <a14:useLocalDpi xmlns:a14="http://schemas.microsoft.com/office/drawing/2010/main"/>
                </a:ext>
              </a:extLst>
            </a:blip>
            <a:stretch>
              <a:fillRect/>
            </a:stretch>
          </p:blipFill>
          <p:spPr>
            <a:xfrm>
              <a:off x="674688" y="4898472"/>
              <a:ext cx="1543051" cy="142635"/>
            </a:xfrm>
            <a:prstGeom prst="rect">
              <a:avLst/>
            </a:prstGeom>
          </p:spPr>
        </p:pic>
      </p:grpSp>
      <p:sp>
        <p:nvSpPr>
          <p:cNvPr id="12" name="Text Placeholder 11"/>
          <p:cNvSpPr>
            <a:spLocks noGrp="1"/>
          </p:cNvSpPr>
          <p:nvPr>
            <p:ph type="body" sz="quarter" idx="10" hasCustomPrompt="1"/>
            <p:custDataLst>
              <p:tags r:id="rId3"/>
            </p:custDataLst>
          </p:nvPr>
        </p:nvSpPr>
        <p:spPr>
          <a:xfrm>
            <a:off x="15" y="869"/>
            <a:ext cx="12191988" cy="649787"/>
          </a:xfrm>
          <a:prstGeom prst="rect">
            <a:avLst/>
          </a:prstGeom>
        </p:spPr>
        <p:txBody>
          <a:bodyPr vert="horz" lIns="457154" tIns="45716" rIns="91431" bIns="45716" anchor="ctr"/>
          <a:lstStyle>
            <a:lvl1pPr marL="0" indent="0">
              <a:buFontTx/>
              <a:buNone/>
              <a:defRPr sz="1600" spc="267" baseline="0">
                <a:solidFill>
                  <a:schemeClr val="bg1"/>
                </a:solidFill>
                <a:latin typeface="Futura Std Book"/>
                <a:cs typeface="Futura Std Book"/>
              </a:defRPr>
            </a:lvl1pPr>
            <a:lvl2pPr marL="609491" indent="0">
              <a:buFontTx/>
              <a:buNone/>
              <a:defRPr sz="2133">
                <a:latin typeface="Futura Std Book"/>
                <a:cs typeface="Futura Std Book"/>
              </a:defRPr>
            </a:lvl2pPr>
            <a:lvl3pPr marL="1218988" indent="0">
              <a:buFontTx/>
              <a:buNone/>
              <a:defRPr sz="2133">
                <a:latin typeface="Futura Std Book"/>
                <a:cs typeface="Futura Std Book"/>
              </a:defRPr>
            </a:lvl3pPr>
            <a:lvl4pPr marL="1828481" indent="0">
              <a:buFontTx/>
              <a:buNone/>
              <a:defRPr sz="2133">
                <a:latin typeface="Futura Std Book"/>
                <a:cs typeface="Futura Std Book"/>
              </a:defRPr>
            </a:lvl4pPr>
            <a:lvl5pPr marL="2437974" indent="0">
              <a:buFontTx/>
              <a:buNone/>
              <a:defRPr sz="2133">
                <a:latin typeface="Futura Std Book"/>
                <a:cs typeface="Futura Std Book"/>
              </a:defRPr>
            </a:lvl5pPr>
          </a:lstStyle>
          <a:p>
            <a:pPr lvl="0"/>
            <a:r>
              <a:rPr lang="en-US"/>
              <a:t>SECTION TITLE</a:t>
            </a:r>
          </a:p>
        </p:txBody>
      </p:sp>
      <p:sp>
        <p:nvSpPr>
          <p:cNvPr id="14" name="Text Placeholder 13"/>
          <p:cNvSpPr>
            <a:spLocks noGrp="1"/>
          </p:cNvSpPr>
          <p:nvPr>
            <p:ph type="body" sz="quarter" idx="11"/>
            <p:custDataLst>
              <p:tags r:id="rId4"/>
            </p:custDataLst>
          </p:nvPr>
        </p:nvSpPr>
        <p:spPr>
          <a:xfrm>
            <a:off x="4" y="903451"/>
            <a:ext cx="12191997" cy="791895"/>
          </a:xfrm>
          <a:prstGeom prst="rect">
            <a:avLst/>
          </a:prstGeom>
        </p:spPr>
        <p:txBody>
          <a:bodyPr vert="horz" lIns="457154" tIns="0" rIns="0" bIns="0" anchor="t"/>
          <a:lstStyle>
            <a:lvl1pPr marL="0" indent="0">
              <a:buFontTx/>
              <a:buNone/>
              <a:defRPr sz="2933" cap="all" spc="267">
                <a:solidFill>
                  <a:srgbClr val="272727"/>
                </a:solidFill>
                <a:latin typeface="Futura Std Book"/>
                <a:cs typeface="Futura Std Book"/>
              </a:defRPr>
            </a:lvl1pPr>
            <a:lvl2pPr marL="609491" indent="0">
              <a:buFontTx/>
              <a:buNone/>
              <a:defRPr sz="2933" cap="all" spc="267">
                <a:latin typeface="Futura Std Book"/>
                <a:cs typeface="Futura Std Book"/>
              </a:defRPr>
            </a:lvl2pPr>
            <a:lvl3pPr marL="1218988" indent="0">
              <a:buFontTx/>
              <a:buNone/>
              <a:defRPr sz="2933" cap="all" spc="267">
                <a:latin typeface="Futura Std Book"/>
                <a:cs typeface="Futura Std Book"/>
              </a:defRPr>
            </a:lvl3pPr>
            <a:lvl4pPr marL="1828481" indent="0">
              <a:buFontTx/>
              <a:buNone/>
              <a:defRPr sz="2933" cap="all" spc="267">
                <a:latin typeface="Futura Std Book"/>
                <a:cs typeface="Futura Std Book"/>
              </a:defRPr>
            </a:lvl4pPr>
            <a:lvl5pPr marL="2437974" indent="0">
              <a:buFontTx/>
              <a:buNone/>
              <a:defRPr sz="2933" cap="all" spc="267">
                <a:latin typeface="Futura Std Book"/>
                <a:cs typeface="Futura Std Book"/>
              </a:defRPr>
            </a:lvl5pPr>
          </a:lstStyle>
          <a:p>
            <a:pPr lvl="0"/>
            <a:r>
              <a:rPr lang="en-US"/>
              <a:t>Click to edit Master text styles</a:t>
            </a:r>
          </a:p>
        </p:txBody>
      </p:sp>
    </p:spTree>
    <p:extLst>
      <p:ext uri="{BB962C8B-B14F-4D97-AF65-F5344CB8AC3E}">
        <p14:creationId xmlns:p14="http://schemas.microsoft.com/office/powerpoint/2010/main" val="1327597617"/>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stStyle>
          <a:p>
            <a:fld id="{86CB4B4D-7CA3-9044-876B-883B54F8677D}" type="slidenum">
              <a:rPr lang="en-US" smtClean="0"/>
              <a:t>‹#›</a:t>
            </a:fld>
            <a:endParaRPr lang="en-US"/>
          </a:p>
        </p:txBody>
      </p:sp>
      <p:cxnSp>
        <p:nvCxnSpPr>
          <p:cNvPr id="8" name="Straight Connector 7"/>
          <p:cNvCxnSpPr/>
          <p:nvPr>
            <p:custDataLst>
              <p:tags r:id="rId2"/>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PIT_footer.wmf"/>
          <p:cNvPicPr>
            <a:picLocks noChangeAspect="1"/>
          </p:cNvPicPr>
          <p:nvPr>
            <p:custDataLst>
              <p:tags r:id="rId3"/>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1199938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1"/>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8" name="Picture Placeholder 7"/>
          <p:cNvSpPr>
            <a:spLocks noGrp="1"/>
          </p:cNvSpPr>
          <p:nvPr>
            <p:ph type="pic" sz="quarter" idx="13"/>
            <p:custDataLst>
              <p:tags r:id="rId2"/>
            </p:custDataLst>
          </p:nvPr>
        </p:nvSpPr>
        <p:spPr>
          <a:xfrm>
            <a:off x="0" y="853440"/>
            <a:ext cx="12186248" cy="5969000"/>
          </a:xfrm>
          <a:prstGeom prst="rect">
            <a:avLst/>
          </a:prstGeom>
        </p:spPr>
        <p:txBody>
          <a:bodyPr/>
          <a:lstStyle/>
          <a:p>
            <a:endParaRPr lang="en-US"/>
          </a:p>
        </p:txBody>
      </p:sp>
      <p:sp>
        <p:nvSpPr>
          <p:cNvPr id="2" name="Title 1"/>
          <p:cNvSpPr>
            <a:spLocks noGrp="1"/>
          </p:cNvSpPr>
          <p:nvPr>
            <p:ph type="ctrTitle" hasCustomPrompt="1"/>
            <p:custDataLst>
              <p:tags r:id="rId3"/>
            </p:custDataLst>
          </p:nvPr>
        </p:nvSpPr>
        <p:spPr>
          <a:xfrm>
            <a:off x="4871053" y="853440"/>
            <a:ext cx="7320951" cy="1295400"/>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244935744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09451" y="853440"/>
            <a:ext cx="4882551" cy="2235200"/>
          </a:xfrm>
          <a:prstGeom prst="rect">
            <a:avLst/>
          </a:prstGeom>
        </p:spPr>
        <p:txBody>
          <a:bodyPr/>
          <a:lstStyle/>
          <a:p>
            <a:r>
              <a:rPr lang="en-US"/>
              <a:t>Click to edit Master title style</a:t>
            </a:r>
          </a:p>
        </p:txBody>
      </p:sp>
      <p:sp>
        <p:nvSpPr>
          <p:cNvPr id="3" name="Content Placeholder 2"/>
          <p:cNvSpPr>
            <a:spLocks noGrp="1"/>
          </p:cNvSpPr>
          <p:nvPr>
            <p:ph idx="1"/>
            <p:custDataLst>
              <p:tags r:id="rId2"/>
            </p:custDataLst>
          </p:nvPr>
        </p:nvSpPr>
        <p:spPr>
          <a:xfrm>
            <a:off x="7315200" y="3022600"/>
            <a:ext cx="4876800" cy="3835400"/>
          </a:xfrm>
          <a:prstGeom prst="rect">
            <a:avLst/>
          </a:prstGeom>
        </p:spPr>
        <p:txBody>
          <a:bodyPr/>
          <a:lstStyle>
            <a:lvl1pPr>
              <a:defRPr>
                <a:solidFill>
                  <a:srgbClr val="54575A"/>
                </a:solidFill>
              </a:defRPr>
            </a:lvl1pPr>
            <a:lvl2pPr>
              <a:defRPr>
                <a:solidFill>
                  <a:srgbClr val="54575A"/>
                </a:solidFill>
              </a:defRPr>
            </a:lvl2pPr>
            <a:lvl3pPr>
              <a:defRPr>
                <a:solidFill>
                  <a:srgbClr val="54575A"/>
                </a:solidFill>
              </a:defRPr>
            </a:lvl3pPr>
            <a:lvl4pPr>
              <a:defRPr>
                <a:solidFill>
                  <a:srgbClr val="54575A"/>
                </a:solidFill>
              </a:defRPr>
            </a:lvl4pPr>
            <a:lvl5pPr>
              <a:defRPr>
                <a:solidFill>
                  <a:srgbClr val="54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8" name="Picture Placeholder 7"/>
          <p:cNvSpPr>
            <a:spLocks noGrp="1"/>
          </p:cNvSpPr>
          <p:nvPr>
            <p:ph type="pic" sz="quarter" idx="13"/>
            <p:custDataLst>
              <p:tags r:id="rId4"/>
            </p:custDataLst>
          </p:nvPr>
        </p:nvSpPr>
        <p:spPr>
          <a:xfrm>
            <a:off x="-5751" y="853443"/>
            <a:ext cx="7315200" cy="5176775"/>
          </a:xfrm>
          <a:prstGeom prst="rect">
            <a:avLst/>
          </a:prstGeom>
        </p:spPr>
        <p:txBody>
          <a:bodyPr/>
          <a:lstStyle/>
          <a:p>
            <a:endParaRPr lang="en-US"/>
          </a:p>
        </p:txBody>
      </p:sp>
    </p:spTree>
    <p:extLst>
      <p:ext uri="{BB962C8B-B14F-4D97-AF65-F5344CB8AC3E}">
        <p14:creationId xmlns:p14="http://schemas.microsoft.com/office/powerpoint/2010/main" val="1961130417"/>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853440"/>
            <a:ext cx="4876800" cy="1473200"/>
          </a:xfrm>
          <a:prstGeom prst="rect">
            <a:avLst/>
          </a:prstGeom>
        </p:spPr>
        <p:txBody>
          <a:bodyPr/>
          <a:lstStyle/>
          <a:p>
            <a:r>
              <a:rPr lang="en-US"/>
              <a:t>Click to edit Master title style</a:t>
            </a:r>
          </a:p>
        </p:txBody>
      </p:sp>
      <p:sp>
        <p:nvSpPr>
          <p:cNvPr id="4" name="Content Placeholder 3"/>
          <p:cNvSpPr>
            <a:spLocks noGrp="1"/>
          </p:cNvSpPr>
          <p:nvPr>
            <p:ph sz="half" idx="2"/>
            <p:custDataLst>
              <p:tags r:id="rId2"/>
            </p:custDataLst>
          </p:nvPr>
        </p:nvSpPr>
        <p:spPr>
          <a:xfrm>
            <a:off x="7315200" y="2316480"/>
            <a:ext cx="4876800" cy="4541520"/>
          </a:xfrm>
          <a:prstGeom prst="rect">
            <a:avLst/>
          </a:prstGeom>
        </p:spPr>
        <p:txBody>
          <a:bodyPr/>
          <a:lstStyle>
            <a:lvl1pPr>
              <a:defRPr sz="3733">
                <a:solidFill>
                  <a:srgbClr val="54575A"/>
                </a:solidFill>
              </a:defRPr>
            </a:lvl1pPr>
            <a:lvl2pPr>
              <a:defRPr sz="3200">
                <a:solidFill>
                  <a:srgbClr val="54575A"/>
                </a:solidFill>
              </a:defRPr>
            </a:lvl2pPr>
            <a:lvl3pPr>
              <a:defRPr sz="2667">
                <a:solidFill>
                  <a:srgbClr val="54575A"/>
                </a:solidFill>
              </a:defRPr>
            </a:lvl3pPr>
            <a:lvl4pPr>
              <a:defRPr sz="2400">
                <a:solidFill>
                  <a:srgbClr val="54575A"/>
                </a:solidFill>
              </a:defRPr>
            </a:lvl4pPr>
            <a:lvl5pPr>
              <a:defRPr sz="2400">
                <a:solidFill>
                  <a:srgbClr val="54575A"/>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custDataLst>
              <p:tags r:id="rId3"/>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9" name="Picture Placeholder 8"/>
          <p:cNvSpPr>
            <a:spLocks noGrp="1"/>
          </p:cNvSpPr>
          <p:nvPr>
            <p:ph type="pic" sz="quarter" idx="13"/>
            <p:custDataLst>
              <p:tags r:id="rId4"/>
            </p:custDataLst>
          </p:nvPr>
        </p:nvSpPr>
        <p:spPr>
          <a:xfrm>
            <a:off x="4" y="853440"/>
            <a:ext cx="7315201" cy="3759200"/>
          </a:xfrm>
          <a:prstGeom prst="rect">
            <a:avLst/>
          </a:prstGeom>
        </p:spPr>
        <p:txBody>
          <a:bodyPr/>
          <a:lstStyle/>
          <a:p>
            <a:endParaRPr lang="en-US"/>
          </a:p>
        </p:txBody>
      </p:sp>
      <p:sp>
        <p:nvSpPr>
          <p:cNvPr id="11" name="Picture Placeholder 10"/>
          <p:cNvSpPr>
            <a:spLocks noGrp="1"/>
          </p:cNvSpPr>
          <p:nvPr>
            <p:ph type="pic" sz="quarter" idx="14"/>
            <p:custDataLst>
              <p:tags r:id="rId5"/>
            </p:custDataLst>
          </p:nvPr>
        </p:nvSpPr>
        <p:spPr>
          <a:xfrm>
            <a:off x="0" y="4632960"/>
            <a:ext cx="2438400" cy="2209800"/>
          </a:xfrm>
          <a:prstGeom prst="rect">
            <a:avLst/>
          </a:prstGeom>
        </p:spPr>
        <p:txBody>
          <a:bodyPr/>
          <a:lstStyle/>
          <a:p>
            <a:endParaRPr lang="en-US"/>
          </a:p>
        </p:txBody>
      </p:sp>
      <p:sp>
        <p:nvSpPr>
          <p:cNvPr id="13" name="Picture Placeholder 12"/>
          <p:cNvSpPr>
            <a:spLocks noGrp="1"/>
          </p:cNvSpPr>
          <p:nvPr>
            <p:ph type="pic" sz="quarter" idx="15"/>
            <p:custDataLst>
              <p:tags r:id="rId6"/>
            </p:custDataLst>
          </p:nvPr>
        </p:nvSpPr>
        <p:spPr>
          <a:xfrm>
            <a:off x="2438400" y="4632960"/>
            <a:ext cx="2438400" cy="2209800"/>
          </a:xfrm>
          <a:prstGeom prst="rect">
            <a:avLst/>
          </a:prstGeom>
        </p:spPr>
        <p:txBody>
          <a:bodyPr/>
          <a:lstStyle/>
          <a:p>
            <a:endParaRPr lang="en-US"/>
          </a:p>
        </p:txBody>
      </p:sp>
      <p:sp>
        <p:nvSpPr>
          <p:cNvPr id="15" name="Picture Placeholder 14"/>
          <p:cNvSpPr>
            <a:spLocks noGrp="1"/>
          </p:cNvSpPr>
          <p:nvPr>
            <p:ph type="pic" sz="quarter" idx="16"/>
            <p:custDataLst>
              <p:tags r:id="rId7"/>
            </p:custDataLst>
          </p:nvPr>
        </p:nvSpPr>
        <p:spPr>
          <a:xfrm>
            <a:off x="4876800" y="4632960"/>
            <a:ext cx="2438400" cy="2209800"/>
          </a:xfrm>
          <a:prstGeom prst="rect">
            <a:avLst/>
          </a:prstGeom>
        </p:spPr>
        <p:txBody>
          <a:bodyPr/>
          <a:lstStyle/>
          <a:p>
            <a:endParaRPr lang="en-US"/>
          </a:p>
        </p:txBody>
      </p:sp>
    </p:spTree>
    <p:extLst>
      <p:ext uri="{BB962C8B-B14F-4D97-AF65-F5344CB8AC3E}">
        <p14:creationId xmlns:p14="http://schemas.microsoft.com/office/powerpoint/2010/main" val="3967115389"/>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3" name="Picture Placeholder 2"/>
          <p:cNvSpPr>
            <a:spLocks noGrp="1"/>
          </p:cNvSpPr>
          <p:nvPr>
            <p:ph type="pic" sz="quarter" idx="13"/>
            <p:custDataLst>
              <p:tags r:id="rId2"/>
            </p:custDataLst>
          </p:nvPr>
        </p:nvSpPr>
        <p:spPr>
          <a:xfrm>
            <a:off x="0" y="2804160"/>
            <a:ext cx="7315200" cy="4038600"/>
          </a:xfrm>
          <a:prstGeom prst="rect">
            <a:avLst/>
          </a:prstGeom>
        </p:spPr>
        <p:txBody>
          <a:bodyPr/>
          <a:lstStyle/>
          <a:p>
            <a:endParaRPr lang="en-US"/>
          </a:p>
        </p:txBody>
      </p:sp>
      <p:sp>
        <p:nvSpPr>
          <p:cNvPr id="6" name="Content Placeholder 5"/>
          <p:cNvSpPr>
            <a:spLocks noGrp="1"/>
          </p:cNvSpPr>
          <p:nvPr>
            <p:ph sz="quarter" idx="4"/>
            <p:custDataLst>
              <p:tags r:id="rId3"/>
            </p:custDataLst>
          </p:nvPr>
        </p:nvSpPr>
        <p:spPr>
          <a:xfrm>
            <a:off x="0" y="853440"/>
            <a:ext cx="7315200" cy="1930400"/>
          </a:xfrm>
          <a:prstGeom prst="rect">
            <a:avLst/>
          </a:prstGeom>
        </p:spPr>
        <p:txBody>
          <a:bodyPr/>
          <a:lstStyle>
            <a:lvl1pPr>
              <a:defRPr sz="3200">
                <a:solidFill>
                  <a:srgbClr val="54575A"/>
                </a:solidFill>
              </a:defRPr>
            </a:lvl1pPr>
            <a:lvl2pPr>
              <a:defRPr sz="2667">
                <a:solidFill>
                  <a:srgbClr val="54575A"/>
                </a:solidFill>
              </a:defRPr>
            </a:lvl2pPr>
            <a:lvl3pPr>
              <a:defRPr sz="2400">
                <a:solidFill>
                  <a:srgbClr val="54575A"/>
                </a:solidFill>
              </a:defRPr>
            </a:lvl3pPr>
            <a:lvl4pPr>
              <a:defRPr sz="2133">
                <a:solidFill>
                  <a:srgbClr val="54575A"/>
                </a:solidFill>
              </a:defRPr>
            </a:lvl4pPr>
            <a:lvl5pPr>
              <a:defRPr sz="2133">
                <a:solidFill>
                  <a:srgbClr val="54575A"/>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custDataLst>
              <p:tags r:id="rId4"/>
            </p:custDataLst>
          </p:nvPr>
        </p:nvSpPr>
        <p:spPr>
          <a:xfrm>
            <a:off x="7315200" y="853440"/>
            <a:ext cx="4876800" cy="6004560"/>
          </a:xfrm>
          <a:prstGeom prst="rect">
            <a:avLst/>
          </a:prstGeom>
        </p:spPr>
        <p:txBody>
          <a:bodyPr/>
          <a:lstStyle/>
          <a:p>
            <a:endParaRPr lang="en-US"/>
          </a:p>
        </p:txBody>
      </p:sp>
    </p:spTree>
    <p:extLst>
      <p:ext uri="{BB962C8B-B14F-4D97-AF65-F5344CB8AC3E}">
        <p14:creationId xmlns:p14="http://schemas.microsoft.com/office/powerpoint/2010/main" val="3194080413"/>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custDataLst>
              <p:tags r:id="rId1"/>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6" name="Picture Placeholder 5"/>
          <p:cNvSpPr>
            <a:spLocks noGrp="1"/>
          </p:cNvSpPr>
          <p:nvPr>
            <p:ph type="pic" sz="quarter" idx="13"/>
            <p:custDataLst>
              <p:tags r:id="rId2"/>
            </p:custDataLst>
          </p:nvPr>
        </p:nvSpPr>
        <p:spPr>
          <a:xfrm>
            <a:off x="0" y="853440"/>
            <a:ext cx="4876800" cy="5969000"/>
          </a:xfrm>
          <a:prstGeom prst="rect">
            <a:avLst/>
          </a:prstGeom>
        </p:spPr>
        <p:txBody>
          <a:bodyPr/>
          <a:lstStyle/>
          <a:p>
            <a:endParaRPr lang="en-US"/>
          </a:p>
        </p:txBody>
      </p:sp>
      <p:sp>
        <p:nvSpPr>
          <p:cNvPr id="2" name="Title 1"/>
          <p:cNvSpPr>
            <a:spLocks noGrp="1"/>
          </p:cNvSpPr>
          <p:nvPr>
            <p:ph type="title"/>
            <p:custDataLst>
              <p:tags r:id="rId3"/>
            </p:custDataLst>
          </p:nvPr>
        </p:nvSpPr>
        <p:spPr>
          <a:xfrm>
            <a:off x="0" y="853440"/>
            <a:ext cx="4876800" cy="1143000"/>
          </a:xfrm>
          <a:prstGeom prst="rect">
            <a:avLst/>
          </a:prstGeom>
        </p:spPr>
        <p:txBody>
          <a:bodyPr anchor="b">
            <a:normAutofit/>
          </a:bodyPr>
          <a:lstStyle>
            <a:lvl1pPr algn="l">
              <a:defRPr sz="3200" b="1"/>
            </a:lvl1pPr>
          </a:lstStyle>
          <a:p>
            <a:r>
              <a:rPr lang="en-US"/>
              <a:t>Click to edit Master title style</a:t>
            </a:r>
          </a:p>
        </p:txBody>
      </p:sp>
      <p:sp>
        <p:nvSpPr>
          <p:cNvPr id="9" name="Picture Placeholder 8"/>
          <p:cNvSpPr>
            <a:spLocks noGrp="1"/>
          </p:cNvSpPr>
          <p:nvPr>
            <p:ph type="pic" sz="quarter" idx="14"/>
            <p:custDataLst>
              <p:tags r:id="rId4"/>
            </p:custDataLst>
          </p:nvPr>
        </p:nvSpPr>
        <p:spPr>
          <a:xfrm>
            <a:off x="4876800" y="853440"/>
            <a:ext cx="7315200" cy="6004560"/>
          </a:xfrm>
          <a:prstGeom prst="rect">
            <a:avLst/>
          </a:prstGeom>
        </p:spPr>
        <p:txBody>
          <a:bodyPr/>
          <a:lstStyle/>
          <a:p>
            <a:endParaRPr lang="en-US"/>
          </a:p>
        </p:txBody>
      </p:sp>
    </p:spTree>
    <p:extLst>
      <p:ext uri="{BB962C8B-B14F-4D97-AF65-F5344CB8AC3E}">
        <p14:creationId xmlns:p14="http://schemas.microsoft.com/office/powerpoint/2010/main" val="1536671576"/>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custDataLst>
              <p:tags r:id="rId1"/>
            </p:custDataLst>
          </p:nvPr>
        </p:nvSpPr>
        <p:spPr>
          <a:xfrm>
            <a:off x="0" y="853440"/>
            <a:ext cx="7315200" cy="3388360"/>
          </a:xfrm>
          <a:prstGeom prst="rect">
            <a:avLst/>
          </a:prstGeom>
        </p:spPr>
        <p:txBody>
          <a:bodyPr/>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4" name="Text Placeholder 3"/>
          <p:cNvSpPr>
            <a:spLocks noGrp="1"/>
          </p:cNvSpPr>
          <p:nvPr>
            <p:ph type="body" sz="half" idx="2"/>
            <p:custDataLst>
              <p:tags r:id="rId2"/>
            </p:custDataLst>
          </p:nvPr>
        </p:nvSpPr>
        <p:spPr>
          <a:xfrm>
            <a:off x="7315200" y="853440"/>
            <a:ext cx="4876800" cy="3388360"/>
          </a:xfrm>
          <a:prstGeom prst="rect">
            <a:avLst/>
          </a:prstGeom>
        </p:spPr>
        <p:txBody>
          <a:bodyPr/>
          <a:lstStyle>
            <a:lvl1pPr marL="0" indent="0">
              <a:buNone/>
              <a:defRPr sz="4267">
                <a:solidFill>
                  <a:srgbClr val="54575A"/>
                </a:solidFill>
              </a:defRPr>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a:t>Click to edit Master text styles</a:t>
            </a:r>
          </a:p>
        </p:txBody>
      </p:sp>
      <p:sp>
        <p:nvSpPr>
          <p:cNvPr id="7" name="Slide Number Placeholder 6"/>
          <p:cNvSpPr>
            <a:spLocks noGrp="1"/>
          </p:cNvSpPr>
          <p:nvPr>
            <p:ph type="sldNum" sz="quarter" idx="12"/>
            <p:custDataLst>
              <p:tags r:id="rId3"/>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6" name="Picture Placeholder 5"/>
          <p:cNvSpPr>
            <a:spLocks noGrp="1"/>
          </p:cNvSpPr>
          <p:nvPr>
            <p:ph type="pic" sz="quarter" idx="13"/>
            <p:custDataLst>
              <p:tags r:id="rId4"/>
            </p:custDataLst>
          </p:nvPr>
        </p:nvSpPr>
        <p:spPr>
          <a:xfrm>
            <a:off x="0" y="4267200"/>
            <a:ext cx="7315200" cy="2670048"/>
          </a:xfrm>
          <a:prstGeom prst="rect">
            <a:avLst/>
          </a:prstGeom>
        </p:spPr>
        <p:txBody>
          <a:bodyPr/>
          <a:lstStyle/>
          <a:p>
            <a:endParaRPr lang="en-US"/>
          </a:p>
        </p:txBody>
      </p:sp>
      <p:sp>
        <p:nvSpPr>
          <p:cNvPr id="9" name="Picture Placeholder 8"/>
          <p:cNvSpPr>
            <a:spLocks noGrp="1"/>
          </p:cNvSpPr>
          <p:nvPr>
            <p:ph type="pic" sz="quarter" idx="14"/>
            <p:custDataLst>
              <p:tags r:id="rId5"/>
            </p:custDataLst>
          </p:nvPr>
        </p:nvSpPr>
        <p:spPr>
          <a:xfrm>
            <a:off x="7315200" y="4241800"/>
            <a:ext cx="4876800" cy="2674112"/>
          </a:xfrm>
          <a:prstGeom prst="rect">
            <a:avLst/>
          </a:prstGeom>
        </p:spPr>
        <p:txBody>
          <a:bodyPr/>
          <a:lstStyle/>
          <a:p>
            <a:endParaRPr lang="en-US"/>
          </a:p>
        </p:txBody>
      </p:sp>
    </p:spTree>
    <p:extLst>
      <p:ext uri="{BB962C8B-B14F-4D97-AF65-F5344CB8AC3E}">
        <p14:creationId xmlns:p14="http://schemas.microsoft.com/office/powerpoint/2010/main" val="4211704776"/>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853440"/>
            <a:ext cx="4876800" cy="1930400"/>
          </a:xfrm>
          <a:prstGeom prst="rect">
            <a:avLst/>
          </a:prstGeom>
        </p:spPr>
        <p:txBody>
          <a:bodyPr>
            <a:normAutofit/>
          </a:bodyPr>
          <a:lstStyle>
            <a:lvl1pPr>
              <a:defRPr sz="4267"/>
            </a:lvl1pPr>
          </a:lstStyle>
          <a:p>
            <a:r>
              <a:rPr lang="en-US"/>
              <a:t>Click to edit Master title style</a:t>
            </a:r>
          </a:p>
        </p:txBody>
      </p:sp>
      <p:sp>
        <p:nvSpPr>
          <p:cNvPr id="3" name="Slide Number Placeholder 2"/>
          <p:cNvSpPr>
            <a:spLocks noGrp="1"/>
          </p:cNvSpPr>
          <p:nvPr>
            <p:ph type="sldNum" sz="quarter" idx="10"/>
            <p:custDataLst>
              <p:tags r:id="rId2"/>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5" name="Picture Placeholder 4"/>
          <p:cNvSpPr>
            <a:spLocks noGrp="1"/>
          </p:cNvSpPr>
          <p:nvPr>
            <p:ph type="pic" sz="quarter" idx="11"/>
            <p:custDataLst>
              <p:tags r:id="rId3"/>
            </p:custDataLst>
          </p:nvPr>
        </p:nvSpPr>
        <p:spPr>
          <a:xfrm>
            <a:off x="0" y="2804160"/>
            <a:ext cx="12192000" cy="4038600"/>
          </a:xfrm>
          <a:prstGeom prst="rect">
            <a:avLst/>
          </a:prstGeom>
        </p:spPr>
        <p:txBody>
          <a:bodyPr/>
          <a:lstStyle/>
          <a:p>
            <a:endParaRPr lang="en-US"/>
          </a:p>
        </p:txBody>
      </p:sp>
      <p:sp>
        <p:nvSpPr>
          <p:cNvPr id="7" name="Picture Placeholder 6"/>
          <p:cNvSpPr>
            <a:spLocks noGrp="1"/>
          </p:cNvSpPr>
          <p:nvPr>
            <p:ph type="pic" sz="quarter" idx="12"/>
            <p:custDataLst>
              <p:tags r:id="rId4"/>
            </p:custDataLst>
          </p:nvPr>
        </p:nvSpPr>
        <p:spPr>
          <a:xfrm>
            <a:off x="0" y="853440"/>
            <a:ext cx="7315200" cy="1930400"/>
          </a:xfrm>
          <a:prstGeom prst="rect">
            <a:avLst/>
          </a:prstGeom>
        </p:spPr>
        <p:txBody>
          <a:bodyPr/>
          <a:lstStyle/>
          <a:p>
            <a:endParaRPr lang="en-US"/>
          </a:p>
        </p:txBody>
      </p:sp>
    </p:spTree>
    <p:extLst>
      <p:ext uri="{BB962C8B-B14F-4D97-AF65-F5344CB8AC3E}">
        <p14:creationId xmlns:p14="http://schemas.microsoft.com/office/powerpoint/2010/main" val="2841459294"/>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1"/>
            </p:custDataLst>
          </p:nvPr>
        </p:nvSpPr>
        <p:spPr>
          <a:xfrm>
            <a:off x="11684000" y="6508749"/>
            <a:ext cx="508000" cy="349251"/>
          </a:xfrm>
          <a:prstGeom prst="rect">
            <a:avLst/>
          </a:prstGeom>
        </p:spPr>
        <p:txBody>
          <a:bodyPr/>
          <a:lstStyle/>
          <a:p>
            <a:fld id="{24545E47-ACBD-4F4E-9982-7F2CF60F0207}" type="slidenum">
              <a:rPr lang="en-US">
                <a:solidFill>
                  <a:prstClr val="black">
                    <a:tint val="75000"/>
                  </a:prstClr>
                </a:solidFill>
              </a:rPr>
              <a:t>‹#›</a:t>
            </a:fld>
            <a:endParaRPr lang="en-US">
              <a:solidFill>
                <a:prstClr val="black">
                  <a:tint val="75000"/>
                </a:prstClr>
              </a:solidFill>
            </a:endParaRPr>
          </a:p>
        </p:txBody>
      </p:sp>
      <p:sp>
        <p:nvSpPr>
          <p:cNvPr id="8" name="Picture Placeholder 7"/>
          <p:cNvSpPr>
            <a:spLocks noGrp="1"/>
          </p:cNvSpPr>
          <p:nvPr>
            <p:ph type="pic" sz="quarter" idx="13"/>
            <p:custDataLst>
              <p:tags r:id="rId2"/>
            </p:custDataLst>
          </p:nvPr>
        </p:nvSpPr>
        <p:spPr>
          <a:xfrm>
            <a:off x="0" y="640080"/>
            <a:ext cx="12192000" cy="6196584"/>
          </a:xfrm>
          <a:prstGeom prst="rect">
            <a:avLst/>
          </a:prstGeom>
        </p:spPr>
        <p:txBody>
          <a:bodyPr/>
          <a:lstStyle/>
          <a:p>
            <a:endParaRPr lang="en-US"/>
          </a:p>
        </p:txBody>
      </p:sp>
      <p:sp>
        <p:nvSpPr>
          <p:cNvPr id="2" name="Title 1"/>
          <p:cNvSpPr>
            <a:spLocks noGrp="1"/>
          </p:cNvSpPr>
          <p:nvPr>
            <p:ph type="ctrTitle" hasCustomPrompt="1"/>
            <p:custDataLst>
              <p:tags r:id="rId3"/>
            </p:custDataLst>
          </p:nvPr>
        </p:nvSpPr>
        <p:spPr>
          <a:xfrm>
            <a:off x="4978400" y="640083"/>
            <a:ext cx="7213600" cy="1476756"/>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20166893"/>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Four Phot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5D3C-980A-3344-9E29-FF4CB10C7CCF}"/>
              </a:ext>
            </a:extLst>
          </p:cNvPr>
          <p:cNvSpPr>
            <a:spLocks noGrp="1"/>
          </p:cNvSpPr>
          <p:nvPr>
            <p:ph type="title" hasCustomPrompt="1"/>
            <p:custDataLst>
              <p:tags r:id="rId1"/>
            </p:custDataLst>
          </p:nvPr>
        </p:nvSpPr>
        <p:spPr>
          <a:xfrm>
            <a:off x="2355983" y="1166379"/>
            <a:ext cx="2216020" cy="1284877"/>
          </a:xfrm>
          <a:prstGeom prst="rect">
            <a:avLst/>
          </a:prstGeom>
        </p:spPr>
        <p:txBody>
          <a:bodyPr anchor="t">
            <a:normAutofit/>
          </a:bodyPr>
          <a:lstStyle>
            <a:lvl1pPr>
              <a:defRPr sz="3300" b="0" i="0" spc="300" baseline="0">
                <a:latin typeface="Pill Gothic 300mg" panose="02000503030000020004" pitchFamily="2" charset="77"/>
              </a:defRPr>
            </a:lvl1pPr>
          </a:lstStyle>
          <a:p>
            <a:r>
              <a:rPr lang="en-US"/>
              <a:t>headline goes</a:t>
            </a:r>
            <a:br>
              <a:rPr lang="en-US"/>
            </a:br>
            <a:r>
              <a:rPr lang="en-US"/>
              <a:t>here</a:t>
            </a:r>
          </a:p>
        </p:txBody>
      </p:sp>
      <p:sp>
        <p:nvSpPr>
          <p:cNvPr id="9" name="Picture Placeholder 7">
            <a:extLst>
              <a:ext uri="{FF2B5EF4-FFF2-40B4-BE49-F238E27FC236}">
                <a16:creationId xmlns:a16="http://schemas.microsoft.com/office/drawing/2014/main" id="{AB0E79B4-7417-664B-95C9-98CC14F28C81}"/>
              </a:ext>
            </a:extLst>
          </p:cNvPr>
          <p:cNvSpPr>
            <a:spLocks noGrp="1"/>
          </p:cNvSpPr>
          <p:nvPr>
            <p:ph type="pic" sz="quarter" idx="13" hasCustomPrompt="1"/>
            <p:custDataLst>
              <p:tags r:id="rId2"/>
            </p:custDataLst>
          </p:nvPr>
        </p:nvSpPr>
        <p:spPr>
          <a:xfrm>
            <a:off x="1" y="2438401"/>
            <a:ext cx="1210963" cy="1191419"/>
          </a:xfrm>
          <a:prstGeom prst="rect">
            <a:avLst/>
          </a:prstGeom>
        </p:spPr>
        <p:txBody>
          <a:bodyPr/>
          <a:lstStyle>
            <a:lvl1pPr>
              <a:defRPr b="0" i="0">
                <a:latin typeface="Pill Gothic 300mg Light" panose="02000503030000020004" pitchFamily="2" charset="77"/>
              </a:defRPr>
            </a:lvl1pPr>
          </a:lstStyle>
          <a:p>
            <a:r>
              <a:rPr lang="en-US" b="0" i="0">
                <a:latin typeface="Pill Gothic 300mg Light" panose="02000503030000020004" pitchFamily="2" charset="77"/>
              </a:rPr>
              <a:t>Click on icon to add picture</a:t>
            </a:r>
            <a:endParaRPr lang="en-US"/>
          </a:p>
        </p:txBody>
      </p:sp>
      <p:sp>
        <p:nvSpPr>
          <p:cNvPr id="14" name="Picture Placeholder 9">
            <a:extLst>
              <a:ext uri="{FF2B5EF4-FFF2-40B4-BE49-F238E27FC236}">
                <a16:creationId xmlns:a16="http://schemas.microsoft.com/office/drawing/2014/main" id="{94554337-4074-FA46-88E2-21F64EA7CC0D}"/>
              </a:ext>
            </a:extLst>
          </p:cNvPr>
          <p:cNvSpPr>
            <a:spLocks noGrp="1"/>
          </p:cNvSpPr>
          <p:nvPr>
            <p:ph type="pic" sz="quarter" idx="15" hasCustomPrompt="1"/>
            <p:custDataLst>
              <p:tags r:id="rId3"/>
            </p:custDataLst>
          </p:nvPr>
        </p:nvSpPr>
        <p:spPr>
          <a:xfrm>
            <a:off x="5334000" y="0"/>
            <a:ext cx="3429000" cy="3429000"/>
          </a:xfrm>
          <a:prstGeom prst="rect">
            <a:avLst/>
          </a:prstGeom>
        </p:spPr>
        <p:txBody>
          <a:bodyPr/>
          <a:lstStyle>
            <a:lvl1pPr>
              <a:defRPr b="0" i="0">
                <a:latin typeface="Pill Gothic 300mg Light" panose="02000503030000020004" pitchFamily="2" charset="77"/>
              </a:defRPr>
            </a:lvl1pPr>
          </a:lstStyle>
          <a:p>
            <a:r>
              <a:rPr lang="en-US"/>
              <a:t>Click on icon to add picture</a:t>
            </a:r>
          </a:p>
        </p:txBody>
      </p:sp>
      <p:sp>
        <p:nvSpPr>
          <p:cNvPr id="11" name="Picture Placeholder 9">
            <a:extLst>
              <a:ext uri="{FF2B5EF4-FFF2-40B4-BE49-F238E27FC236}">
                <a16:creationId xmlns:a16="http://schemas.microsoft.com/office/drawing/2014/main" id="{7BB8C945-9C51-1D45-9D30-60D189C9D79C}"/>
              </a:ext>
            </a:extLst>
          </p:cNvPr>
          <p:cNvSpPr>
            <a:spLocks noGrp="1"/>
          </p:cNvSpPr>
          <p:nvPr>
            <p:ph type="pic" sz="quarter" idx="16" hasCustomPrompt="1"/>
            <p:custDataLst>
              <p:tags r:id="rId4"/>
            </p:custDataLst>
          </p:nvPr>
        </p:nvSpPr>
        <p:spPr>
          <a:xfrm>
            <a:off x="5334000" y="3430249"/>
            <a:ext cx="3429000" cy="3429000"/>
          </a:xfrm>
          <a:prstGeom prst="rect">
            <a:avLst/>
          </a:prstGeom>
        </p:spPr>
        <p:txBody>
          <a:bodyPr/>
          <a:lstStyle>
            <a:lvl1pPr marL="0" marR="0" indent="0" algn="l" defTabSz="914309" rtl="0" eaLnBrk="1" fontAlgn="auto" latinLnBrk="0" hangingPunct="1">
              <a:lnSpc>
                <a:spcPct val="90000"/>
              </a:lnSpc>
              <a:spcBef>
                <a:spcPts val="1000"/>
              </a:spcBef>
              <a:spcAft>
                <a:spcPct val="0"/>
              </a:spcAft>
              <a:buClrTx/>
              <a:buSzTx/>
              <a:buFontTx/>
              <a:buNone/>
              <a:defRPr b="0" i="0">
                <a:latin typeface="Pill Gothic 300mg Light" panose="02000503030000020004" pitchFamily="2" charset="77"/>
              </a:defRPr>
            </a:lvl1pPr>
          </a:lstStyle>
          <a:p>
            <a:pPr marL="0" marR="0" lvl="0" indent="0" algn="l" defTabSz="914309" rtl="0" eaLnBrk="1" fontAlgn="auto" latinLnBrk="0" hangingPunct="1">
              <a:lnSpc>
                <a:spcPct val="90000"/>
              </a:lnSpc>
              <a:spcBef>
                <a:spcPts val="1000"/>
              </a:spcBef>
              <a:spcAft>
                <a:spcPct val="0"/>
              </a:spcAft>
              <a:buClrTx/>
              <a:buSzTx/>
              <a:buFontTx/>
              <a:buNone/>
              <a:defRPr/>
            </a:pPr>
            <a:r>
              <a:rPr lang="en-US"/>
              <a:t>Click on icon to add picture</a:t>
            </a:r>
          </a:p>
        </p:txBody>
      </p:sp>
      <p:sp>
        <p:nvSpPr>
          <p:cNvPr id="13" name="Picture Placeholder 9">
            <a:extLst>
              <a:ext uri="{FF2B5EF4-FFF2-40B4-BE49-F238E27FC236}">
                <a16:creationId xmlns:a16="http://schemas.microsoft.com/office/drawing/2014/main" id="{9F2E5AE3-51A7-7143-8F2E-A503C45D2702}"/>
              </a:ext>
            </a:extLst>
          </p:cNvPr>
          <p:cNvSpPr>
            <a:spLocks noGrp="1"/>
          </p:cNvSpPr>
          <p:nvPr>
            <p:ph type="pic" sz="quarter" idx="17" hasCustomPrompt="1"/>
            <p:custDataLst>
              <p:tags r:id="rId5"/>
            </p:custDataLst>
          </p:nvPr>
        </p:nvSpPr>
        <p:spPr>
          <a:xfrm>
            <a:off x="8763000" y="3429000"/>
            <a:ext cx="3429000" cy="3429000"/>
          </a:xfrm>
          <a:prstGeom prst="rect">
            <a:avLst/>
          </a:prstGeom>
        </p:spPr>
        <p:txBody>
          <a:bodyPr/>
          <a:lstStyle>
            <a:lvl1pPr marL="0" marR="0" indent="0" algn="l" defTabSz="914309" rtl="0" eaLnBrk="1" fontAlgn="auto" latinLnBrk="0" hangingPunct="1">
              <a:lnSpc>
                <a:spcPct val="90000"/>
              </a:lnSpc>
              <a:spcBef>
                <a:spcPts val="1000"/>
              </a:spcBef>
              <a:spcAft>
                <a:spcPct val="0"/>
              </a:spcAft>
              <a:buClrTx/>
              <a:buSzTx/>
              <a:buFontTx/>
              <a:buNone/>
              <a:defRPr b="0" i="0">
                <a:latin typeface="Pill Gothic 300mg Light" panose="02000503030000020004" pitchFamily="2" charset="77"/>
              </a:defRPr>
            </a:lvl1pPr>
          </a:lstStyle>
          <a:p>
            <a:pPr marL="0" marR="0" lvl="0" indent="0" algn="l" defTabSz="914309" rtl="0" eaLnBrk="1" fontAlgn="auto" latinLnBrk="0" hangingPunct="1">
              <a:lnSpc>
                <a:spcPct val="90000"/>
              </a:lnSpc>
              <a:spcBef>
                <a:spcPts val="1000"/>
              </a:spcBef>
              <a:spcAft>
                <a:spcPct val="0"/>
              </a:spcAft>
              <a:buClrTx/>
              <a:buSzTx/>
              <a:buFontTx/>
              <a:buNone/>
              <a:defRPr/>
            </a:pPr>
            <a:r>
              <a:rPr lang="en-US"/>
              <a:t>Click on icon to add picture</a:t>
            </a:r>
          </a:p>
        </p:txBody>
      </p:sp>
      <p:sp>
        <p:nvSpPr>
          <p:cNvPr id="17" name="Picture Placeholder 9">
            <a:extLst>
              <a:ext uri="{FF2B5EF4-FFF2-40B4-BE49-F238E27FC236}">
                <a16:creationId xmlns:a16="http://schemas.microsoft.com/office/drawing/2014/main" id="{04020C66-776C-1348-80E8-2C7F89519BEA}"/>
              </a:ext>
            </a:extLst>
          </p:cNvPr>
          <p:cNvSpPr>
            <a:spLocks noGrp="1"/>
          </p:cNvSpPr>
          <p:nvPr>
            <p:ph type="pic" sz="quarter" idx="18" hasCustomPrompt="1"/>
            <p:custDataLst>
              <p:tags r:id="rId6"/>
            </p:custDataLst>
          </p:nvPr>
        </p:nvSpPr>
        <p:spPr>
          <a:xfrm>
            <a:off x="8763000" y="0"/>
            <a:ext cx="3429000" cy="3429000"/>
          </a:xfrm>
          <a:prstGeom prst="rect">
            <a:avLst/>
          </a:prstGeom>
        </p:spPr>
        <p:txBody>
          <a:bodyPr/>
          <a:lstStyle>
            <a:lvl1pPr marL="0" marR="0" indent="0" algn="l" defTabSz="914309" rtl="0" eaLnBrk="1" fontAlgn="auto" latinLnBrk="0" hangingPunct="1">
              <a:lnSpc>
                <a:spcPct val="90000"/>
              </a:lnSpc>
              <a:spcBef>
                <a:spcPts val="1000"/>
              </a:spcBef>
              <a:spcAft>
                <a:spcPct val="0"/>
              </a:spcAft>
              <a:buClrTx/>
              <a:buSzTx/>
              <a:buFontTx/>
              <a:buNone/>
              <a:defRPr b="0" i="0">
                <a:latin typeface="Pill Gothic 300mg Light" panose="02000503030000020004" pitchFamily="2" charset="77"/>
              </a:defRPr>
            </a:lvl1pPr>
          </a:lstStyle>
          <a:p>
            <a:pPr marL="0" marR="0" lvl="0" indent="0" algn="l" defTabSz="914309" rtl="0" eaLnBrk="1" fontAlgn="auto" latinLnBrk="0" hangingPunct="1">
              <a:lnSpc>
                <a:spcPct val="90000"/>
              </a:lnSpc>
              <a:spcBef>
                <a:spcPts val="1000"/>
              </a:spcBef>
              <a:spcAft>
                <a:spcPct val="0"/>
              </a:spcAft>
              <a:buClrTx/>
              <a:buSzTx/>
              <a:buFontTx/>
              <a:buNone/>
              <a:defRPr/>
            </a:pPr>
            <a:r>
              <a:rPr lang="en-US"/>
              <a:t>Click on icon to add picture</a:t>
            </a:r>
          </a:p>
        </p:txBody>
      </p:sp>
      <p:sp>
        <p:nvSpPr>
          <p:cNvPr id="10" name="Subtitle 2">
            <a:extLst>
              <a:ext uri="{FF2B5EF4-FFF2-40B4-BE49-F238E27FC236}">
                <a16:creationId xmlns:a16="http://schemas.microsoft.com/office/drawing/2014/main" id="{34758C27-CEBF-FD4D-A05E-157948615B8F}"/>
              </a:ext>
            </a:extLst>
          </p:cNvPr>
          <p:cNvSpPr>
            <a:spLocks noGrp="1"/>
          </p:cNvSpPr>
          <p:nvPr>
            <p:ph type="subTitle" idx="19" hasCustomPrompt="1"/>
            <p:custDataLst>
              <p:tags r:id="rId7"/>
            </p:custDataLst>
          </p:nvPr>
        </p:nvSpPr>
        <p:spPr>
          <a:xfrm>
            <a:off x="2355983" y="2667005"/>
            <a:ext cx="2216020" cy="975673"/>
          </a:xfrm>
          <a:prstGeom prst="rect">
            <a:avLst/>
          </a:prstGeom>
        </p:spPr>
        <p:txBody>
          <a:bodyPr>
            <a:normAutofit/>
          </a:bodyPr>
          <a:lstStyle>
            <a:lvl1pPr marL="0" marR="0" indent="0" algn="l" defTabSz="914309" rtl="0" eaLnBrk="1" fontAlgn="auto" latinLnBrk="0" hangingPunct="1">
              <a:lnSpc>
                <a:spcPct val="90000"/>
              </a:lnSpc>
              <a:spcBef>
                <a:spcPct val="0"/>
              </a:spcBef>
              <a:spcAft>
                <a:spcPct val="0"/>
              </a:spcAft>
              <a:buClrTx/>
              <a:buSzTx/>
              <a:buFontTx/>
              <a:buNone/>
              <a:defRPr sz="1800" b="0" i="0" spc="51" baseline="0">
                <a:solidFill>
                  <a:schemeClr val="tx1"/>
                </a:solidFill>
                <a:latin typeface="Pill Gothic 300mg" panose="02000503030000020004" pitchFamily="2" charset="77"/>
              </a:defRPr>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sub copy here</a:t>
            </a:r>
          </a:p>
          <a:p>
            <a:r>
              <a:rPr lang="en-US"/>
              <a:t>sub copy here</a:t>
            </a:r>
          </a:p>
          <a:p>
            <a:r>
              <a:rPr lang="en-US"/>
              <a:t>sub copy here</a:t>
            </a:r>
          </a:p>
          <a:p>
            <a:endParaRPr lang="en-US"/>
          </a:p>
        </p:txBody>
      </p:sp>
    </p:spTree>
    <p:extLst>
      <p:ext uri="{BB962C8B-B14F-4D97-AF65-F5344CB8AC3E}">
        <p14:creationId xmlns:p14="http://schemas.microsoft.com/office/powerpoint/2010/main" val="3066162733"/>
      </p:ext>
    </p:extLst>
  </p:cSld>
  <p:clrMapOvr>
    <a:masterClrMapping/>
  </p:clrMapOvr>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PCL_Layout2">
    <p:spTree>
      <p:nvGrpSpPr>
        <p:cNvPr id="1" name=""/>
        <p:cNvGrpSpPr/>
        <p:nvPr/>
      </p:nvGrpSpPr>
      <p:grpSpPr>
        <a:xfrm>
          <a:off x="0" y="0"/>
          <a:ext cx="0" cy="0"/>
          <a:chOff x="0" y="0"/>
          <a:chExt cx="0" cy="0"/>
        </a:xfrm>
      </p:grpSpPr>
      <p:sp>
        <p:nvSpPr>
          <p:cNvPr id="2" name="Rectangle 1"/>
          <p:cNvSpPr/>
          <p:nvPr userDrawn="1">
            <p:custDataLst>
              <p:tags r:id="rId1"/>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fontAlgn="base">
              <a:spcBef>
                <a:spcPct val="0"/>
              </a:spcBef>
              <a:spcAft>
                <a:spcPct val="0"/>
              </a:spcAft>
            </a:pPr>
            <a:endParaRPr lang="en-US" sz="2400">
              <a:solidFill>
                <a:srgbClr val="5F5F5F"/>
              </a:solidFill>
            </a:endParaRPr>
          </a:p>
        </p:txBody>
      </p:sp>
      <p:sp>
        <p:nvSpPr>
          <p:cNvPr id="17" name="Rectangle 16"/>
          <p:cNvSpPr/>
          <p:nvPr userDrawn="1">
            <p:custDataLst>
              <p:tags r:id="rId2"/>
            </p:custDataLst>
          </p:nvPr>
        </p:nvSpPr>
        <p:spPr>
          <a:xfrm>
            <a:off x="0" y="6172200"/>
            <a:ext cx="12192000" cy="685800"/>
          </a:xfrm>
          <a:prstGeom prst="rect">
            <a:avLst/>
          </a:prstGeom>
          <a:solidFill>
            <a:srgbClr val="00538B"/>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fontAlgn="base">
              <a:spcBef>
                <a:spcPct val="0"/>
              </a:spcBef>
              <a:spcAft>
                <a:spcPct val="0"/>
              </a:spcAft>
            </a:pPr>
            <a:endParaRPr lang="en-US" sz="2400">
              <a:solidFill>
                <a:prstClr val="white"/>
              </a:solidFill>
            </a:endParaRPr>
          </a:p>
        </p:txBody>
      </p:sp>
      <p:graphicFrame>
        <p:nvGraphicFramePr>
          <p:cNvPr id="3" name="Object 2" hidden="1"/>
          <p:cNvGraphicFramePr>
            <a:graphicFrameLocks noChangeAspect="1"/>
          </p:cNvGraphicFramePr>
          <p:nvPr>
            <p:custDataLst>
              <p:tags r:id="rId3"/>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3" name="Object 2" hidden="1"/>
                      <p:cNvPicPr/>
                      <p:nvPr/>
                    </p:nvPicPr>
                    <p:blipFill>
                      <a:blip r:embed="rId9"/>
                      <a:stretch>
                        <a:fillRect/>
                      </a:stretch>
                    </p:blipFill>
                    <p:spPr>
                      <a:xfrm>
                        <a:off x="2119" y="2119"/>
                        <a:ext cx="2116" cy="2116"/>
                      </a:xfrm>
                      <a:prstGeom prst="rect">
                        <a:avLst/>
                      </a:prstGeom>
                    </p:spPr>
                  </p:pic>
                </p:oleObj>
              </mc:Fallback>
            </mc:AlternateContent>
          </a:graphicData>
        </a:graphic>
      </p:graphicFrame>
      <p:graphicFrame>
        <p:nvGraphicFramePr>
          <p:cNvPr id="10" name="Object 9" hidden="1"/>
          <p:cNvGraphicFramePr>
            <a:graphicFrameLocks noChangeAspect="1"/>
          </p:cNvGraphicFramePr>
          <p:nvPr>
            <p:custDataLst>
              <p:tags r:id="rId4"/>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10" imgW="216" imgH="216" progId="TCLayout.ActiveDocument.1">
                  <p:embed/>
                </p:oleObj>
              </mc:Choice>
              <mc:Fallback>
                <p:oleObj name="think-cell Slide" r:id="rId10" imgW="216" imgH="216" progId="TCLayout.ActiveDocument.1">
                  <p:embed/>
                  <p:pic>
                    <p:nvPicPr>
                      <p:cNvPr id="10" name="Object 9" hidden="1"/>
                      <p:cNvPicPr/>
                      <p:nvPr/>
                    </p:nvPicPr>
                    <p:blipFill>
                      <a:blip r:embed="rId9"/>
                      <a:stretch>
                        <a:fillRect/>
                      </a:stretch>
                    </p:blipFill>
                    <p:spPr>
                      <a:xfrm>
                        <a:off x="2119" y="2119"/>
                        <a:ext cx="2116" cy="2116"/>
                      </a:xfrm>
                      <a:prstGeom prst="rect">
                        <a:avLst/>
                      </a:prstGeom>
                    </p:spPr>
                  </p:pic>
                </p:oleObj>
              </mc:Fallback>
            </mc:AlternateContent>
          </a:graphicData>
        </a:graphic>
      </p:graphicFrame>
      <p:graphicFrame>
        <p:nvGraphicFramePr>
          <p:cNvPr id="16" name="Object 15" hidden="1"/>
          <p:cNvGraphicFramePr>
            <a:graphicFrameLocks noChangeAspect="1"/>
          </p:cNvGraphicFramePr>
          <p:nvPr>
            <p:custDataLst>
              <p:tags r:id="rId5"/>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11" imgW="216" imgH="216" progId="TCLayout.ActiveDocument.1">
                  <p:embed/>
                </p:oleObj>
              </mc:Choice>
              <mc:Fallback>
                <p:oleObj name="think-cell Slide" r:id="rId11" imgW="216" imgH="216" progId="TCLayout.ActiveDocument.1">
                  <p:embed/>
                  <p:pic>
                    <p:nvPicPr>
                      <p:cNvPr id="16" name="Object 15" hidden="1"/>
                      <p:cNvPicPr/>
                      <p:nvPr/>
                    </p:nvPicPr>
                    <p:blipFill>
                      <a:blip r:embed="rId9"/>
                      <a:stretch>
                        <a:fillRect/>
                      </a:stretch>
                    </p:blipFill>
                    <p:spPr>
                      <a:xfrm>
                        <a:off x="2119" y="2119"/>
                        <a:ext cx="2116" cy="2116"/>
                      </a:xfrm>
                      <a:prstGeom prst="rect">
                        <a:avLst/>
                      </a:prstGeom>
                    </p:spPr>
                  </p:pic>
                </p:oleObj>
              </mc:Fallback>
            </mc:AlternateContent>
          </a:graphicData>
        </a:graphic>
      </p:graphicFrame>
      <p:pic>
        <p:nvPicPr>
          <p:cNvPr id="18" name="Picture 17"/>
          <p:cNvPicPr>
            <a:picLocks noChangeAspect="1"/>
          </p:cNvPicPr>
          <p:nvPr userDrawn="1">
            <p:custDataLst>
              <p:tags r:id="rId6"/>
            </p:custDataLst>
          </p:nvPr>
        </p:nvPicPr>
        <p:blipFill>
          <a:blip r:embed="rId12">
            <a:extLst>
              <a:ext uri="{28A0092B-C50C-407E-A947-70E740481C1C}">
                <a14:useLocalDpi xmlns:a14="http://schemas.microsoft.com/office/drawing/2010/main"/>
              </a:ext>
            </a:extLst>
          </a:blip>
          <a:stretch>
            <a:fillRect/>
          </a:stretch>
        </p:blipFill>
        <p:spPr>
          <a:xfrm>
            <a:off x="5772008" y="6286658"/>
            <a:ext cx="647987" cy="456887"/>
          </a:xfrm>
          <a:prstGeom prst="rect">
            <a:avLst/>
          </a:prstGeom>
        </p:spPr>
      </p:pic>
    </p:spTree>
    <p:extLst>
      <p:ext uri="{BB962C8B-B14F-4D97-AF65-F5344CB8AC3E}">
        <p14:creationId xmlns:p14="http://schemas.microsoft.com/office/powerpoint/2010/main" val="16220826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5012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userDrawn="1">
            <p:custDataLst>
              <p:tags r:id="rId1"/>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userDrawn="1">
            <p:custDataLst>
              <p:tags r:id="rId2"/>
            </p:custDataLst>
          </p:nvPr>
        </p:nvPicPr>
        <p:blipFill>
          <a:blip r:embed="rId4">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69233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89685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5" y="-16187"/>
            <a:ext cx="4064876" cy="1889811"/>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1" y="11689"/>
            <a:ext cx="7718612" cy="685799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1" hasCustomPrompt="1"/>
            <p:custDataLst>
              <p:tags r:id="rId3"/>
            </p:custDataLst>
          </p:nvPr>
        </p:nvSpPr>
        <p:spPr>
          <a:xfrm>
            <a:off x="7956551" y="1873251"/>
            <a:ext cx="4066116" cy="1174749"/>
          </a:xfrm>
          <a:prstGeom prst="rect">
            <a:avLst/>
          </a:prstGeom>
        </p:spPr>
        <p:txBody>
          <a:bodyPr/>
          <a:lstStyle>
            <a:lvl1pPr algn="l">
              <a:defRPr sz="3200" spc="0" baseline="0">
                <a:solidFill>
                  <a:srgbClr val="00549F"/>
                </a:solidFill>
                <a:latin typeface="Calibri" panose="020F0502020204030204" pitchFamily="34" charset="0"/>
              </a:defRPr>
            </a:lvl1pPr>
          </a:lstStyle>
          <a:p>
            <a:pPr lvl="0"/>
            <a:r>
              <a:rPr lang="en-US"/>
              <a:t>Subhead 24 pt Subhead 24 pt</a:t>
            </a:r>
          </a:p>
        </p:txBody>
      </p:sp>
      <p:sp>
        <p:nvSpPr>
          <p:cNvPr id="10" name="Text Placeholder 9"/>
          <p:cNvSpPr>
            <a:spLocks noGrp="1"/>
          </p:cNvSpPr>
          <p:nvPr>
            <p:ph type="body" sz="quarter" idx="12" hasCustomPrompt="1"/>
            <p:custDataLst>
              <p:tags r:id="rId4"/>
            </p:custDataLst>
          </p:nvPr>
        </p:nvSpPr>
        <p:spPr>
          <a:xfrm>
            <a:off x="7956795" y="3048000"/>
            <a:ext cx="4066116" cy="2514600"/>
          </a:xfrm>
          <a:prstGeom prst="rect">
            <a:avLst/>
          </a:prstGeom>
        </p:spPr>
        <p:txBody>
          <a:bodyPr/>
          <a:lstStyle>
            <a:lvl1pPr marL="341367" indent="-341367" algn="l">
              <a:spcBef>
                <a:spcPct val="0"/>
              </a:spcBef>
              <a:spcAft>
                <a:spcPts val="800"/>
              </a:spcAft>
              <a:buFont typeface="Arial" panose="020B0604020202020204"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354833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9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6" y="-16187"/>
            <a:ext cx="4055912" cy="1889811"/>
          </a:xfrm>
          <a:prstGeom prst="rect">
            <a:avLst/>
          </a:prstGeom>
        </p:spPr>
        <p:txBody>
          <a:bodyPr vert="horz"/>
          <a:lstStyle>
            <a:lvl1pPr algn="l">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0" y="-16187"/>
            <a:ext cx="7700683" cy="4355104"/>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7956795" y="1964240"/>
            <a:ext cx="4055912"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9" name="Picture Placeholder 14"/>
          <p:cNvSpPr>
            <a:spLocks noGrp="1"/>
          </p:cNvSpPr>
          <p:nvPr>
            <p:ph type="pic" sz="quarter" idx="15" hasCustomPrompt="1"/>
            <p:custDataLst>
              <p:tags r:id="rId4"/>
            </p:custDataLst>
          </p:nvPr>
        </p:nvSpPr>
        <p:spPr>
          <a:xfrm>
            <a:off x="3290047" y="4430829"/>
            <a:ext cx="4410635"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5"/>
            </p:custDataLst>
          </p:nvPr>
        </p:nvSpPr>
        <p:spPr>
          <a:xfrm>
            <a:off x="7956551" y="3073400"/>
            <a:ext cx="4055533" cy="2353733"/>
          </a:xfrm>
          <a:prstGeom prst="rect">
            <a:avLst/>
          </a:prstGeom>
        </p:spPr>
        <p:txBody>
          <a:bodyPr/>
          <a:lstStyle>
            <a:lvl1pPr marL="341367" indent="-341367">
              <a:spcBef>
                <a:spcPct val="0"/>
              </a:spcBef>
              <a:spcAft>
                <a:spcPts val="800"/>
              </a:spcAft>
              <a:buFont typeface="Arial" panose="020B0604020202020204" pitchFamily="34" charset="0"/>
              <a:buChar char="•"/>
              <a:defRPr sz="2667" spc="0" baseline="0">
                <a:solidFill>
                  <a:srgbClr val="00549F"/>
                </a:solidFill>
                <a:latin typeface="Calibri" panose="020F0502020204030204" pitchFamily="34" charset="0"/>
              </a:defRPr>
            </a:lvl1pPr>
          </a:lstStyle>
          <a:p>
            <a:pPr lvl="0"/>
            <a:r>
              <a:rPr lang="en-US"/>
              <a:t>Bullets 20pt</a:t>
            </a:r>
          </a:p>
        </p:txBody>
      </p:sp>
      <p:sp>
        <p:nvSpPr>
          <p:cNvPr id="8" name="Picture Placeholder 14"/>
          <p:cNvSpPr>
            <a:spLocks noGrp="1"/>
          </p:cNvSpPr>
          <p:nvPr>
            <p:ph type="pic" sz="quarter" idx="17" hasCustomPrompt="1"/>
            <p:custDataLst>
              <p:tags r:id="rId6"/>
            </p:custDataLst>
          </p:nvPr>
        </p:nvSpPr>
        <p:spPr>
          <a:xfrm>
            <a:off x="1" y="4430829"/>
            <a:ext cx="3180521"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170380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Picture Placeholder 14"/>
          <p:cNvSpPr>
            <a:spLocks noGrp="1"/>
          </p:cNvSpPr>
          <p:nvPr>
            <p:ph type="pic" sz="quarter" idx="15" hasCustomPrompt="1"/>
            <p:custDataLst>
              <p:tags r:id="rId1"/>
            </p:custDataLst>
          </p:nvPr>
        </p:nvSpPr>
        <p:spPr>
          <a:xfrm>
            <a:off x="2" y="1"/>
            <a:ext cx="4912657" cy="684492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5" name="Picture Placeholder 14"/>
          <p:cNvSpPr>
            <a:spLocks noGrp="1"/>
          </p:cNvSpPr>
          <p:nvPr>
            <p:ph type="pic" sz="quarter" idx="16" hasCustomPrompt="1"/>
            <p:custDataLst>
              <p:tags r:id="rId2"/>
            </p:custDataLst>
          </p:nvPr>
        </p:nvSpPr>
        <p:spPr>
          <a:xfrm>
            <a:off x="5029202" y="109537"/>
            <a:ext cx="3272116" cy="3232300"/>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6" name="Picture Placeholder 14"/>
          <p:cNvSpPr>
            <a:spLocks noGrp="1"/>
          </p:cNvSpPr>
          <p:nvPr>
            <p:ph type="pic" sz="quarter" idx="17" hasCustomPrompt="1"/>
            <p:custDataLst>
              <p:tags r:id="rId3"/>
            </p:custDataLst>
          </p:nvPr>
        </p:nvSpPr>
        <p:spPr>
          <a:xfrm>
            <a:off x="5029201" y="3514159"/>
            <a:ext cx="3272116" cy="3234287"/>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397697298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5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6" y="-16187"/>
            <a:ext cx="4055912" cy="1889811"/>
          </a:xfrm>
          <a:prstGeom prst="rect">
            <a:avLst/>
          </a:prstGeom>
        </p:spPr>
        <p:txBody>
          <a:bodyPr vert="horz"/>
          <a:lstStyle>
            <a:lvl1pPr algn="l">
              <a:defRPr sz="5867">
                <a:solidFill>
                  <a:srgbClr val="00549F"/>
                </a:solidFill>
                <a:latin typeface="Calibri" panose="020F0502020204030204" pitchFamily="34" charset="0"/>
              </a:defRPr>
            </a:lvl1pPr>
          </a:lstStyle>
          <a:p>
            <a:r>
              <a:rPr lang="en-US" dirty="0"/>
              <a:t>Headline 44</a:t>
            </a:r>
            <a:br>
              <a:rPr lang="en-US" dirty="0"/>
            </a:br>
            <a:r>
              <a:rPr lang="en-US" dirty="0" err="1"/>
              <a:t>pt</a:t>
            </a:r>
            <a:r>
              <a:rPr lang="en-US" dirty="0"/>
              <a:t> </a:t>
            </a:r>
            <a:r>
              <a:rPr lang="en-US" dirty="0" err="1"/>
              <a:t>calibri</a:t>
            </a:r>
            <a:endParaRPr lang="en-US" dirty="0"/>
          </a:p>
        </p:txBody>
      </p:sp>
      <p:sp>
        <p:nvSpPr>
          <p:cNvPr id="6" name="Picture Placeholder 14"/>
          <p:cNvSpPr>
            <a:spLocks noGrp="1"/>
          </p:cNvSpPr>
          <p:nvPr>
            <p:ph type="pic" sz="quarter" idx="10" hasCustomPrompt="1"/>
            <p:custDataLst>
              <p:tags r:id="rId2"/>
            </p:custDataLst>
          </p:nvPr>
        </p:nvSpPr>
        <p:spPr>
          <a:xfrm>
            <a:off x="1" y="-16187"/>
            <a:ext cx="7700683" cy="4355104"/>
          </a:xfrm>
          <a:prstGeom prst="rect">
            <a:avLst/>
          </a:prstGeom>
          <a:solidFill>
            <a:schemeClr val="bg1">
              <a:lumMod val="95000"/>
            </a:schemeClr>
          </a:solidFill>
        </p:spPr>
        <p:txBody>
          <a:bodyPr vert="horz"/>
          <a:lstStyle>
            <a:lvl1pPr marL="0" indent="0">
              <a:buNone/>
              <a:defRPr>
                <a:solidFill>
                  <a:srgbClr val="00549F"/>
                </a:solidFill>
              </a:defRPr>
            </a:lvl1pPr>
          </a:lstStyle>
          <a:p>
            <a:r>
              <a:rPr lang="en-US" dirty="0"/>
              <a:t>Picture</a:t>
            </a:r>
          </a:p>
        </p:txBody>
      </p:sp>
      <p:sp>
        <p:nvSpPr>
          <p:cNvPr id="7" name="Text Placeholder 4"/>
          <p:cNvSpPr>
            <a:spLocks noGrp="1"/>
          </p:cNvSpPr>
          <p:nvPr>
            <p:ph type="body" sz="quarter" idx="13" hasCustomPrompt="1"/>
            <p:custDataLst>
              <p:tags r:id="rId3"/>
            </p:custDataLst>
          </p:nvPr>
        </p:nvSpPr>
        <p:spPr>
          <a:xfrm>
            <a:off x="7956795" y="1964240"/>
            <a:ext cx="4055912" cy="1109899"/>
          </a:xfrm>
          <a:prstGeom prst="rect">
            <a:avLst/>
          </a:prstGeom>
        </p:spPr>
        <p:txBody>
          <a:bodyPr vert="horz"/>
          <a:lstStyle>
            <a:lvl1pPr marL="0" marR="0" indent="0" algn="l" defTabSz="609570" rtl="0" eaLnBrk="1" fontAlgn="auto" latinLnBrk="0" hangingPunct="1">
              <a:lnSpc>
                <a:spcPct val="100000"/>
              </a:lnSpc>
              <a:spcBef>
                <a:spcPts val="0"/>
              </a:spcBef>
              <a:spcAft>
                <a:spcPts val="0"/>
              </a:spcAft>
              <a:buClrTx/>
              <a:buSzTx/>
              <a:buFontTx/>
              <a:buNone/>
              <a:tabLst/>
              <a:defRPr sz="3200" spc="0" baseline="0">
                <a:solidFill>
                  <a:srgbClr val="00549F"/>
                </a:solidFill>
                <a:latin typeface="Calibri" panose="020F0502020204030204" pitchFamily="34" charset="0"/>
              </a:defRPr>
            </a:lvl1pPr>
          </a:lstStyle>
          <a:p>
            <a:pPr lvl="0"/>
            <a:r>
              <a:rPr lang="en-US" dirty="0"/>
              <a:t>Subhead 24 </a:t>
            </a:r>
            <a:r>
              <a:rPr lang="en-US" dirty="0" err="1"/>
              <a:t>pt</a:t>
            </a:r>
            <a:endParaRPr lang="en-US" dirty="0"/>
          </a:p>
          <a:p>
            <a:pPr lvl="0"/>
            <a:r>
              <a:rPr lang="en-US" dirty="0"/>
              <a:t>Subhead 24 </a:t>
            </a:r>
            <a:r>
              <a:rPr lang="en-US" dirty="0" err="1"/>
              <a:t>pt</a:t>
            </a:r>
            <a:endParaRPr lang="en-US" dirty="0"/>
          </a:p>
          <a:p>
            <a:pPr lvl="0"/>
            <a:endParaRPr lang="en-US" dirty="0"/>
          </a:p>
        </p:txBody>
      </p:sp>
      <p:sp>
        <p:nvSpPr>
          <p:cNvPr id="9" name="Picture Placeholder 14"/>
          <p:cNvSpPr>
            <a:spLocks noGrp="1"/>
          </p:cNvSpPr>
          <p:nvPr>
            <p:ph type="pic" sz="quarter" idx="15" hasCustomPrompt="1"/>
            <p:custDataLst>
              <p:tags r:id="rId4"/>
            </p:custDataLst>
          </p:nvPr>
        </p:nvSpPr>
        <p:spPr>
          <a:xfrm>
            <a:off x="3290048" y="4430829"/>
            <a:ext cx="4410635"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dirty="0"/>
              <a:t>Picture</a:t>
            </a:r>
          </a:p>
        </p:txBody>
      </p:sp>
      <p:sp>
        <p:nvSpPr>
          <p:cNvPr id="3" name="Text Placeholder 2"/>
          <p:cNvSpPr>
            <a:spLocks noGrp="1"/>
          </p:cNvSpPr>
          <p:nvPr>
            <p:ph type="body" sz="quarter" idx="16" hasCustomPrompt="1"/>
          </p:nvPr>
        </p:nvSpPr>
        <p:spPr>
          <a:xfrm>
            <a:off x="7956552" y="3073400"/>
            <a:ext cx="4055533" cy="2353733"/>
          </a:xfrm>
          <a:prstGeom prst="rect">
            <a:avLst/>
          </a:prstGeom>
        </p:spPr>
        <p:txBody>
          <a:bodyPr/>
          <a:lstStyle>
            <a:lvl1pPr marL="341358" indent="-341358">
              <a:spcBef>
                <a:spcPts val="0"/>
              </a:spcBef>
              <a:spcAft>
                <a:spcPts val="800"/>
              </a:spcAft>
              <a:buFont typeface="Arial" panose="020B0604020202020204" pitchFamily="34" charset="0"/>
              <a:buChar char="•"/>
              <a:defRPr sz="2667" spc="0" baseline="0">
                <a:solidFill>
                  <a:srgbClr val="00549F"/>
                </a:solidFill>
                <a:latin typeface="Calibri" panose="020F0502020204030204" pitchFamily="34" charset="0"/>
              </a:defRPr>
            </a:lvl1pPr>
          </a:lstStyle>
          <a:p>
            <a:pPr lvl="0"/>
            <a:r>
              <a:rPr lang="en-US" dirty="0"/>
              <a:t>Bullets 20pt</a:t>
            </a:r>
          </a:p>
        </p:txBody>
      </p:sp>
    </p:spTree>
    <p:extLst>
      <p:ext uri="{BB962C8B-B14F-4D97-AF65-F5344CB8AC3E}">
        <p14:creationId xmlns:p14="http://schemas.microsoft.com/office/powerpoint/2010/main" val="73568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2" y="925091"/>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1" y="1606658"/>
            <a:ext cx="7288304" cy="523827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7422777" y="1619729"/>
            <a:ext cx="4769223" cy="275504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7422776" y="4512340"/>
            <a:ext cx="2731245" cy="234566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32464390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8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253317"/>
          </a:xfrm>
          <a:prstGeom prst="rect">
            <a:avLst/>
          </a:prstGeom>
        </p:spPr>
        <p:txBody>
          <a:bodyPr vert="horz"/>
          <a:lstStyle>
            <a:lvl1pPr algn="ctr">
              <a:defRPr sz="5867">
                <a:solidFill>
                  <a:srgbClr val="00549F"/>
                </a:solidFill>
                <a:latin typeface="Calibri" panose="020F0502020204030204" pitchFamily="34" charset="0"/>
              </a:defRPr>
            </a:lvl1pPr>
          </a:lstStyle>
          <a:p>
            <a:r>
              <a:rPr lang="en-US" dirty="0"/>
              <a:t>Headline 44pt </a:t>
            </a:r>
            <a:r>
              <a:rPr lang="en-US" dirty="0" err="1"/>
              <a:t>calibri</a:t>
            </a:r>
            <a:endParaRPr lang="en-US" dirty="0"/>
          </a:p>
        </p:txBody>
      </p:sp>
      <p:sp>
        <p:nvSpPr>
          <p:cNvPr id="6" name="Picture Placeholder 14"/>
          <p:cNvSpPr>
            <a:spLocks noGrp="1"/>
          </p:cNvSpPr>
          <p:nvPr>
            <p:ph type="pic" sz="quarter" idx="10" hasCustomPrompt="1"/>
            <p:custDataLst>
              <p:tags r:id="rId2"/>
            </p:custDataLst>
          </p:nvPr>
        </p:nvSpPr>
        <p:spPr>
          <a:xfrm>
            <a:off x="-1" y="1237132"/>
            <a:ext cx="7620001" cy="562086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dirty="0"/>
              <a:t>Picture</a:t>
            </a:r>
          </a:p>
        </p:txBody>
      </p:sp>
      <p:sp>
        <p:nvSpPr>
          <p:cNvPr id="9" name="Picture Placeholder 14"/>
          <p:cNvSpPr>
            <a:spLocks noGrp="1"/>
          </p:cNvSpPr>
          <p:nvPr>
            <p:ph type="pic" sz="quarter" idx="15" hasCustomPrompt="1"/>
            <p:custDataLst>
              <p:tags r:id="rId3"/>
            </p:custDataLst>
          </p:nvPr>
        </p:nvSpPr>
        <p:spPr>
          <a:xfrm>
            <a:off x="7736542" y="4417760"/>
            <a:ext cx="4455457"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dirty="0"/>
              <a:t>Picture</a:t>
            </a:r>
          </a:p>
        </p:txBody>
      </p:sp>
      <p:sp>
        <p:nvSpPr>
          <p:cNvPr id="3" name="Text Placeholder 2"/>
          <p:cNvSpPr>
            <a:spLocks noGrp="1"/>
          </p:cNvSpPr>
          <p:nvPr>
            <p:ph type="body" sz="quarter" idx="16" hasCustomPrompt="1"/>
          </p:nvPr>
        </p:nvSpPr>
        <p:spPr>
          <a:xfrm>
            <a:off x="7736542" y="1236133"/>
            <a:ext cx="4455460" cy="3056467"/>
          </a:xfrm>
          <a:prstGeom prst="rect">
            <a:avLst/>
          </a:prstGeom>
        </p:spPr>
        <p:txBody>
          <a:bodyPr/>
          <a:lstStyle>
            <a:lvl1pPr marL="341358" indent="-341358">
              <a:spcBef>
                <a:spcPts val="0"/>
              </a:spcBef>
              <a:spcAft>
                <a:spcPts val="800"/>
              </a:spcAft>
              <a:buFont typeface="Arial" panose="020B0604020202020204" pitchFamily="34" charset="0"/>
              <a:buChar char="•"/>
              <a:defRPr sz="2667" spc="0" baseline="0">
                <a:solidFill>
                  <a:srgbClr val="00549F"/>
                </a:solidFill>
                <a:latin typeface="Calibri" panose="020F0502020204030204" pitchFamily="34" charset="0"/>
              </a:defRPr>
            </a:lvl1pPr>
            <a:lvl2pPr>
              <a:defRPr sz="2667">
                <a:solidFill>
                  <a:srgbClr val="00549F"/>
                </a:solidFill>
                <a:latin typeface="Calibri" panose="020F0502020204030204" pitchFamily="34" charset="0"/>
              </a:defRPr>
            </a:lvl2pPr>
            <a:lvl3pPr>
              <a:defRPr sz="2667">
                <a:solidFill>
                  <a:srgbClr val="00549F"/>
                </a:solidFill>
                <a:latin typeface="Calibri" panose="020F0502020204030204" pitchFamily="34" charset="0"/>
              </a:defRPr>
            </a:lvl3pPr>
          </a:lstStyle>
          <a:p>
            <a:pPr lvl="0"/>
            <a:r>
              <a:rPr lang="en-US" dirty="0"/>
              <a:t>Bullets 20pt</a:t>
            </a:r>
          </a:p>
        </p:txBody>
      </p:sp>
    </p:spTree>
    <p:extLst>
      <p:ext uri="{BB962C8B-B14F-4D97-AF65-F5344CB8AC3E}">
        <p14:creationId xmlns:p14="http://schemas.microsoft.com/office/powerpoint/2010/main" val="270109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1_Multi-Image Heavy Copy">
    <p:spTree>
      <p:nvGrpSpPr>
        <p:cNvPr id="1" name=""/>
        <p:cNvGrpSpPr/>
        <p:nvPr/>
      </p:nvGrpSpPr>
      <p:grpSpPr>
        <a:xfrm>
          <a:off x="0" y="0"/>
          <a:ext cx="0" cy="0"/>
          <a:chOff x="0" y="0"/>
          <a:chExt cx="0" cy="0"/>
        </a:xfrm>
      </p:grpSpPr>
      <p:pic>
        <p:nvPicPr>
          <p:cNvPr id="3" name="Picture 2" descr="A picture containing water, ocean floor&#10;&#10;Description automatically generated">
            <a:extLst>
              <a:ext uri="{FF2B5EF4-FFF2-40B4-BE49-F238E27FC236}">
                <a16:creationId xmlns:a16="http://schemas.microsoft.com/office/drawing/2014/main" id="{CBF4B3DD-79A9-4D24-A980-1B1F35C4C66E}"/>
              </a:ext>
            </a:extLst>
          </p:cNvPr>
          <p:cNvPicPr>
            <a:picLocks noChangeAspect="1"/>
          </p:cNvPicPr>
          <p:nvPr>
            <p:custDataLst>
              <p:tags r:id="rId1"/>
            </p:custDataLst>
          </p:nvPr>
        </p:nvPicPr>
        <p:blipFill>
          <a:blip r:embed="rId6"/>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17D85F7-2A12-4098-AC7F-83AA751C33EF}"/>
              </a:ext>
            </a:extLst>
          </p:cNvPr>
          <p:cNvPicPr>
            <a:picLocks noChangeAspect="1"/>
          </p:cNvPicPr>
          <p:nvPr>
            <p:custDataLst>
              <p:tags r:id="rId2"/>
            </p:custDataLst>
          </p:nvPr>
        </p:nvPicPr>
        <p:blipFill>
          <a:blip r:embed="rId7">
            <a:extLst>
              <a:ext uri="{28A0092B-C50C-407E-A947-70E740481C1C}">
                <a14:useLocalDpi xmlns:a14="http://schemas.microsoft.com/office/drawing/2010/main"/>
              </a:ext>
            </a:extLst>
          </a:blip>
          <a:stretch>
            <a:fillRect/>
          </a:stretch>
        </p:blipFill>
        <p:spPr>
          <a:xfrm>
            <a:off x="10750900" y="6121400"/>
            <a:ext cx="1287313" cy="578509"/>
          </a:xfrm>
          <a:prstGeom prst="rect">
            <a:avLst/>
          </a:prstGeom>
        </p:spPr>
      </p:pic>
      <p:pic>
        <p:nvPicPr>
          <p:cNvPr id="5" name="Picture 4" descr="A picture containing water, ocean floor&#10;&#10;Description automatically generated">
            <a:extLst>
              <a:ext uri="{FF2B5EF4-FFF2-40B4-BE49-F238E27FC236}">
                <a16:creationId xmlns:a16="http://schemas.microsoft.com/office/drawing/2014/main" id="{644FA1BE-AA07-4DF4-85B0-E54AB40D1A9F}"/>
              </a:ext>
            </a:extLst>
          </p:cNvPr>
          <p:cNvPicPr>
            <a:picLocks noChangeAspect="1"/>
          </p:cNvPicPr>
          <p:nvPr userDrawn="1">
            <p:custDataLst>
              <p:tags r:id="rId3"/>
            </p:custDataLst>
          </p:nvPr>
        </p:nvPicPr>
        <p:blipFill>
          <a:blip r:embed="rId6"/>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1FA0998-4C7F-400B-8784-DCA99381F244}"/>
              </a:ext>
            </a:extLst>
          </p:cNvPr>
          <p:cNvPicPr>
            <a:picLocks noChangeAspect="1"/>
          </p:cNvPicPr>
          <p:nvPr userDrawn="1">
            <p:custDataLst>
              <p:tags r:id="rId4"/>
            </p:custDataLst>
          </p:nvPr>
        </p:nvPicPr>
        <p:blipFill>
          <a:blip r:embed="rId7">
            <a:extLst>
              <a:ext uri="{28A0092B-C50C-407E-A947-70E740481C1C}">
                <a14:useLocalDpi xmlns:a14="http://schemas.microsoft.com/office/drawing/2010/main"/>
              </a:ext>
            </a:extLst>
          </a:blip>
          <a:stretch>
            <a:fillRect/>
          </a:stretch>
        </p:blipFill>
        <p:spPr>
          <a:xfrm>
            <a:off x="10750901" y="6121400"/>
            <a:ext cx="1287313" cy="578509"/>
          </a:xfrm>
          <a:prstGeom prst="rect">
            <a:avLst/>
          </a:prstGeom>
        </p:spPr>
      </p:pic>
    </p:spTree>
    <p:extLst>
      <p:ext uri="{BB962C8B-B14F-4D97-AF65-F5344CB8AC3E}">
        <p14:creationId xmlns:p14="http://schemas.microsoft.com/office/powerpoint/2010/main" val="40150287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0057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ne Image Light Copy">
    <p:spTree>
      <p:nvGrpSpPr>
        <p:cNvPr id="1" name=""/>
        <p:cNvGrpSpPr/>
        <p:nvPr/>
      </p:nvGrpSpPr>
      <p:grpSpPr>
        <a:xfrm>
          <a:off x="0" y="0"/>
          <a:ext cx="0" cy="0"/>
          <a:chOff x="0" y="0"/>
          <a:chExt cx="0" cy="0"/>
        </a:xfrm>
      </p:grpSpPr>
      <p:pic>
        <p:nvPicPr>
          <p:cNvPr id="12" name="Picture 11" descr="PIT_footer.wmf"/>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42782369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userDrawn="1">
            <p:custDataLst>
              <p:tags r:id="rId1"/>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6133"/>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userDrawn="1">
            <p:custDataLst>
              <p:tags r:id="rId2"/>
            </p:custDataLst>
          </p:nvPr>
        </p:nvPicPr>
        <p:blipFill>
          <a:blip r:embed="rId4">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36365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x" preserve="1">
  <p:cSld name="TItle/Icon + Caption">
    <p:spTree>
      <p:nvGrpSpPr>
        <p:cNvPr id="1" name=""/>
        <p:cNvGrpSpPr/>
        <p:nvPr/>
      </p:nvGrpSpPr>
      <p:grpSpPr>
        <a:xfrm>
          <a:off x="0" y="0"/>
          <a:ext cx="0" cy="0"/>
          <a:chOff x="0" y="0"/>
          <a:chExt cx="0" cy="0"/>
        </a:xfrm>
      </p:grpSpPr>
      <p:sp>
        <p:nvSpPr>
          <p:cNvPr id="13" name="GXI FY22 + 1HFY23…"/>
          <p:cNvSpPr txBox="1">
            <a:spLocks noGrp="1"/>
          </p:cNvSpPr>
          <p:nvPr>
            <p:ph type="body" sz="quarter" idx="21"/>
            <p:custDataLst>
              <p:tags r:id="rId1"/>
            </p:custDataLst>
          </p:nvPr>
        </p:nvSpPr>
        <p:spPr>
          <a:xfrm>
            <a:off x="2143603" y="4438575"/>
            <a:ext cx="7904796" cy="343684"/>
          </a:xfrm>
          <a:prstGeom prst="rect">
            <a:avLst/>
          </a:prstGeom>
        </p:spPr>
        <p:txBody>
          <a:bodyPr lIns="19050" tIns="19050" rIns="19050" bIns="19050" anchor="b">
            <a:spAutoFit/>
          </a:bodyPr>
          <a:lstStyle>
            <a:lvl1pPr marL="0" indent="0" algn="ctr">
              <a:lnSpc>
                <a:spcPct val="100000"/>
              </a:lnSpc>
              <a:spcBef>
                <a:spcPct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14" name="GXI FY22 + 1HFY23…"/>
          <p:cNvSpPr txBox="1">
            <a:spLocks noGrp="1"/>
          </p:cNvSpPr>
          <p:nvPr>
            <p:ph type="body" sz="quarter" idx="22"/>
            <p:custDataLst>
              <p:tags r:id="rId2"/>
            </p:custDataLst>
          </p:nvPr>
        </p:nvSpPr>
        <p:spPr>
          <a:xfrm>
            <a:off x="2143603" y="4855486"/>
            <a:ext cx="7904796" cy="282065"/>
          </a:xfrm>
          <a:prstGeom prst="rect">
            <a:avLst/>
          </a:prstGeom>
        </p:spPr>
        <p:txBody>
          <a:bodyPr lIns="19050" tIns="19050" rIns="19050" bIns="19050" anchor="b">
            <a:spAutoFit/>
          </a:bodyPr>
          <a:lstStyle>
            <a:lvl1pPr marL="0" indent="0" algn="ctr">
              <a:lnSpc>
                <a:spcPct val="120000"/>
              </a:lnSpc>
              <a:spcBef>
                <a:spcPct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15" name="Slide Number"/>
          <p:cNvSpPr txBox="1">
            <a:spLocks noGrp="1"/>
          </p:cNvSpPr>
          <p:nvPr>
            <p:ph type="sldNum" sz="quarter" idx="2"/>
            <p:custDataLst>
              <p:tags r:id="rId3"/>
            </p:custDataLst>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2341497"/>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Itle/Icon + Caption">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82F7706-4C86-1AA2-8158-F775DC353625}"/>
              </a:ext>
            </a:extLst>
          </p:cNvPr>
          <p:cNvPicPr>
            <a:picLocks noChangeAspect="1"/>
          </p:cNvPicPr>
          <p:nvPr userDrawn="1">
            <p:custDataLst>
              <p:tags r:id="rId1"/>
            </p:custDataLst>
          </p:nvPr>
        </p:nvPicPr>
        <p:blipFill>
          <a:blip r:embed="rId3">
            <a:alphaModFix amt="25169"/>
          </a:blip>
          <a:srcRect l="21613" t="6522" r="38416" b="798"/>
          <a:stretch>
            <a:fillRect/>
          </a:stretch>
        </p:blipFill>
        <p:spPr>
          <a:xfrm>
            <a:off x="-248886" y="-263420"/>
            <a:ext cx="12689771" cy="7232183"/>
          </a:xfrm>
          <a:prstGeom prst="rect">
            <a:avLst/>
          </a:prstGeom>
          <a:ln w="12700">
            <a:miter lim="400000"/>
          </a:ln>
        </p:spPr>
      </p:pic>
    </p:spTree>
    <p:extLst>
      <p:ext uri="{BB962C8B-B14F-4D97-AF65-F5344CB8AC3E}">
        <p14:creationId xmlns:p14="http://schemas.microsoft.com/office/powerpoint/2010/main" val="1899741434"/>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reserve="1">
  <p:cSld name="Title/Logo">
    <p:spTree>
      <p:nvGrpSpPr>
        <p:cNvPr id="1" name=""/>
        <p:cNvGrpSpPr/>
        <p:nvPr/>
      </p:nvGrpSpPr>
      <p:grpSpPr>
        <a:xfrm>
          <a:off x="0" y="0"/>
          <a:ext cx="0" cy="0"/>
          <a:chOff x="0" y="0"/>
          <a:chExt cx="0" cy="0"/>
        </a:xfrm>
      </p:grpSpPr>
      <p:sp>
        <p:nvSpPr>
          <p:cNvPr id="42" name="GXI FY22 + 1HFY23…"/>
          <p:cNvSpPr txBox="1">
            <a:spLocks noGrp="1"/>
          </p:cNvSpPr>
          <p:nvPr>
            <p:ph type="body" sz="quarter" idx="21"/>
            <p:custDataLst>
              <p:tags r:id="rId1"/>
            </p:custDataLst>
          </p:nvPr>
        </p:nvSpPr>
        <p:spPr>
          <a:xfrm>
            <a:off x="2143603" y="3548871"/>
            <a:ext cx="7904796" cy="1467068"/>
          </a:xfrm>
          <a:prstGeom prst="rect">
            <a:avLst/>
          </a:prstGeom>
        </p:spPr>
        <p:txBody>
          <a:bodyPr lIns="19050" tIns="19050" rIns="19050" bIns="19050" anchor="b">
            <a:spAutoFit/>
          </a:bodyPr>
          <a:lstStyle>
            <a:lvl1pPr marL="0" indent="0" algn="ctr">
              <a:lnSpc>
                <a:spcPct val="100000"/>
              </a:lnSpc>
              <a:spcBef>
                <a:spcPct val="0"/>
              </a:spcBef>
              <a:buSzTx/>
              <a:buFontTx/>
              <a:buNone/>
              <a:defRPr sz="4600" i="1">
                <a:solidFill>
                  <a:schemeClr val="accent6">
                    <a:lumOff val="-2991"/>
                  </a:schemeClr>
                </a:solidFill>
                <a:latin typeface="Lora Italic"/>
                <a:ea typeface="Lora Italic"/>
                <a:cs typeface="Lora Italic"/>
                <a:sym typeface="Lora SemiBold"/>
              </a:defRPr>
            </a:lvl1pPr>
          </a:lstStyle>
          <a:p>
            <a:pPr lvl="0"/>
            <a:r>
              <a:rPr lang="en-US"/>
              <a:t>Click to edit Master text styles</a:t>
            </a:r>
          </a:p>
        </p:txBody>
      </p:sp>
      <p:pic>
        <p:nvPicPr>
          <p:cNvPr id="43" name="Image" descr="Image"/>
          <p:cNvPicPr>
            <a:picLocks noChangeAspect="1"/>
          </p:cNvPicPr>
          <p:nvPr>
            <p:custDataLst>
              <p:tags r:id="rId2"/>
            </p:custDataLst>
          </p:nvPr>
        </p:nvPicPr>
        <p:blipFill>
          <a:blip r:embed="rId5"/>
          <a:stretch>
            <a:fillRect/>
          </a:stretch>
        </p:blipFill>
        <p:spPr>
          <a:xfrm>
            <a:off x="4720819" y="2057379"/>
            <a:ext cx="2750364" cy="1936815"/>
          </a:xfrm>
          <a:prstGeom prst="rect">
            <a:avLst/>
          </a:prstGeom>
          <a:ln w="12700">
            <a:miter lim="400000"/>
          </a:ln>
        </p:spPr>
      </p:pic>
      <p:sp>
        <p:nvSpPr>
          <p:cNvPr id="44" name="Slide Number"/>
          <p:cNvSpPr txBox="1">
            <a:spLocks noGrp="1"/>
          </p:cNvSpPr>
          <p:nvPr>
            <p:ph type="sldNum" sz="quarter" idx="2"/>
            <p:custDataLst>
              <p:tags r:id="rId3"/>
            </p:custDataLst>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8396748"/>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reserve="1">
  <p:cSld name="Title/Caption/Body">
    <p:bg>
      <p:bgPr>
        <a:solidFill>
          <a:schemeClr val="accent5"/>
        </a:solidFill>
        <a:effectLst/>
      </p:bgPr>
    </p:bg>
    <p:spTree>
      <p:nvGrpSpPr>
        <p:cNvPr id="1" name=""/>
        <p:cNvGrpSpPr/>
        <p:nvPr/>
      </p:nvGrpSpPr>
      <p:grpSpPr>
        <a:xfrm>
          <a:off x="0" y="0"/>
          <a:ext cx="0" cy="0"/>
          <a:chOff x="0" y="0"/>
          <a:chExt cx="0" cy="0"/>
        </a:xfrm>
      </p:grpSpPr>
      <p:sp>
        <p:nvSpPr>
          <p:cNvPr id="137" name="Slide Number"/>
          <p:cNvSpPr txBox="1">
            <a:spLocks noGrp="1"/>
          </p:cNvSpPr>
          <p:nvPr>
            <p:ph type="sldNum" sz="quarter" idx="2"/>
            <p:custDataLst>
              <p:tags r:id="rId1"/>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138" name="TextBox 65"/>
          <p:cNvSpPr txBox="1">
            <a:spLocks noGrp="1"/>
          </p:cNvSpPr>
          <p:nvPr>
            <p:ph type="body" sz="quarter" idx="21"/>
            <p:custDataLst>
              <p:tags r:id="rId2"/>
            </p:custDataLst>
          </p:nvPr>
        </p:nvSpPr>
        <p:spPr>
          <a:xfrm>
            <a:off x="1425795" y="1023257"/>
            <a:ext cx="5964887" cy="1538883"/>
          </a:xfrm>
          <a:prstGeom prst="rect">
            <a:avLst/>
          </a:prstGeom>
        </p:spPr>
        <p:txBody>
          <a:bodyPr>
            <a:spAutoFit/>
          </a:bodyPr>
          <a:lstStyle>
            <a:lvl1pPr marL="0" indent="0">
              <a:lnSpc>
                <a:spcPct val="100000"/>
              </a:lnSpc>
              <a:spcBef>
                <a:spcPct val="0"/>
              </a:spcBef>
              <a:buSzTx/>
              <a:buFontTx/>
              <a:buNone/>
              <a:defRPr sz="4600" i="1">
                <a:solidFill>
                  <a:srgbClr val="535353"/>
                </a:solidFill>
                <a:latin typeface="Lora Italic"/>
                <a:ea typeface="Lora Italic"/>
                <a:cs typeface="Lora Italic"/>
                <a:sym typeface="Lora SemiBold"/>
              </a:defRPr>
            </a:lvl1pPr>
          </a:lstStyle>
          <a:p>
            <a:pPr lvl="0"/>
            <a:r>
              <a:rPr lang="en-US"/>
              <a:t>Click to edit Master text styles</a:t>
            </a:r>
          </a:p>
        </p:txBody>
      </p:sp>
      <p:sp>
        <p:nvSpPr>
          <p:cNvPr id="139" name="TextBox 66"/>
          <p:cNvSpPr txBox="1">
            <a:spLocks noGrp="1"/>
          </p:cNvSpPr>
          <p:nvPr>
            <p:ph type="body" sz="quarter" idx="22"/>
            <p:custDataLst>
              <p:tags r:id="rId3"/>
            </p:custDataLst>
          </p:nvPr>
        </p:nvSpPr>
        <p:spPr>
          <a:xfrm>
            <a:off x="1425795" y="2032161"/>
            <a:ext cx="5964887" cy="384721"/>
          </a:xfrm>
          <a:prstGeom prst="rect">
            <a:avLst/>
          </a:prstGeom>
        </p:spPr>
        <p:txBody>
          <a:bodyPr>
            <a:spAutoFit/>
          </a:bodyPr>
          <a:lstStyle>
            <a:lvl1pPr marL="0" indent="0">
              <a:lnSpc>
                <a:spcPct val="100000"/>
              </a:lnSpc>
              <a:spcBef>
                <a:spcPct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140" name="TextBox 133"/>
          <p:cNvSpPr txBox="1">
            <a:spLocks noGrp="1"/>
          </p:cNvSpPr>
          <p:nvPr>
            <p:ph type="body" sz="half" idx="23"/>
            <p:custDataLst>
              <p:tags r:id="rId4"/>
            </p:custDataLst>
          </p:nvPr>
        </p:nvSpPr>
        <p:spPr>
          <a:xfrm>
            <a:off x="1439425" y="3419830"/>
            <a:ext cx="8444579" cy="965905"/>
          </a:xfrm>
          <a:prstGeom prst="rect">
            <a:avLst/>
          </a:prstGeom>
        </p:spPr>
        <p:txBody>
          <a:bodyPr>
            <a:spAutoFit/>
          </a:bodyPr>
          <a:lstStyle/>
          <a:p>
            <a:pPr marL="0" lvl="0"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0" lvl="2"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0" lvl="3"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p:txBody>
      </p:sp>
      <p:pic>
        <p:nvPicPr>
          <p:cNvPr id="141" name="Image" descr="Image"/>
          <p:cNvPicPr>
            <a:picLocks noChangeAspect="1"/>
          </p:cNvPicPr>
          <p:nvPr>
            <p:custDataLst>
              <p:tags r:id="rId5"/>
            </p:custDataLst>
          </p:nvPr>
        </p:nvPicPr>
        <p:blipFill>
          <a:blip r:embed="rId8"/>
          <a:stretch>
            <a:fillRect/>
          </a:stretch>
        </p:blipFill>
        <p:spPr>
          <a:xfrm>
            <a:off x="11246134" y="316689"/>
            <a:ext cx="603353" cy="277944"/>
          </a:xfrm>
          <a:prstGeom prst="rect">
            <a:avLst/>
          </a:prstGeom>
          <a:ln w="12700">
            <a:miter lim="400000"/>
          </a:ln>
        </p:spPr>
      </p:pic>
      <p:sp>
        <p:nvSpPr>
          <p:cNvPr id="142" name="Title Text"/>
          <p:cNvSpPr txBox="1">
            <a:spLocks noGrp="1"/>
          </p:cNvSpPr>
          <p:nvPr>
            <p:ph type="title"/>
            <p:custDataLst>
              <p:tags r:id="rId6"/>
            </p:custDataLst>
          </p:nvPr>
        </p:nvSpPr>
        <p:spPr>
          <a:xfrm>
            <a:off x="408604" y="225460"/>
            <a:ext cx="3251137" cy="727173"/>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3550789233"/>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reserve="1">
  <p:cSld name="TItle/Bullets">
    <p:bg>
      <p:bgPr>
        <a:solidFill>
          <a:schemeClr val="accent5"/>
        </a:solidFill>
        <a:effectLst/>
      </p:bgPr>
    </p:bg>
    <p:spTree>
      <p:nvGrpSpPr>
        <p:cNvPr id="1" name=""/>
        <p:cNvGrpSpPr/>
        <p:nvPr/>
      </p:nvGrpSpPr>
      <p:grpSpPr>
        <a:xfrm>
          <a:off x="0" y="0"/>
          <a:ext cx="0" cy="0"/>
          <a:chOff x="0" y="0"/>
          <a:chExt cx="0" cy="0"/>
        </a:xfrm>
      </p:grpSpPr>
      <p:sp>
        <p:nvSpPr>
          <p:cNvPr id="161" name="Slide Number"/>
          <p:cNvSpPr txBox="1">
            <a:spLocks noGrp="1"/>
          </p:cNvSpPr>
          <p:nvPr>
            <p:ph type="sldNum" sz="quarter" idx="2"/>
            <p:custDataLst>
              <p:tags r:id="rId1"/>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162" name="TextBox 65"/>
          <p:cNvSpPr txBox="1">
            <a:spLocks noGrp="1"/>
          </p:cNvSpPr>
          <p:nvPr>
            <p:ph type="body" sz="quarter" idx="21"/>
            <p:custDataLst>
              <p:tags r:id="rId2"/>
            </p:custDataLst>
          </p:nvPr>
        </p:nvSpPr>
        <p:spPr>
          <a:xfrm>
            <a:off x="1425795" y="1023257"/>
            <a:ext cx="5964887" cy="1538883"/>
          </a:xfrm>
          <a:prstGeom prst="rect">
            <a:avLst/>
          </a:prstGeom>
        </p:spPr>
        <p:txBody>
          <a:bodyPr>
            <a:spAutoFit/>
          </a:bodyPr>
          <a:lstStyle>
            <a:lvl1pPr marL="0" indent="0">
              <a:lnSpc>
                <a:spcPct val="100000"/>
              </a:lnSpc>
              <a:spcBef>
                <a:spcPct val="0"/>
              </a:spcBef>
              <a:buSzTx/>
              <a:buFontTx/>
              <a:buNone/>
              <a:defRPr sz="4600" i="1">
                <a:solidFill>
                  <a:srgbClr val="535353"/>
                </a:solidFill>
                <a:latin typeface="Lora Italic"/>
                <a:ea typeface="Lora Italic"/>
                <a:cs typeface="Lora Italic"/>
                <a:sym typeface="Lora SemiBold"/>
              </a:defRPr>
            </a:lvl1pPr>
          </a:lstStyle>
          <a:p>
            <a:pPr lvl="0"/>
            <a:r>
              <a:rPr lang="en-US"/>
              <a:t>Click to edit Master text styles</a:t>
            </a:r>
          </a:p>
        </p:txBody>
      </p:sp>
      <p:sp>
        <p:nvSpPr>
          <p:cNvPr id="163" name="TextBox 133"/>
          <p:cNvSpPr txBox="1">
            <a:spLocks noGrp="1"/>
          </p:cNvSpPr>
          <p:nvPr>
            <p:ph type="body" sz="half" idx="22"/>
            <p:custDataLst>
              <p:tags r:id="rId3"/>
            </p:custDataLst>
          </p:nvPr>
        </p:nvSpPr>
        <p:spPr>
          <a:xfrm>
            <a:off x="1439427" y="2116139"/>
            <a:ext cx="4473356" cy="1187505"/>
          </a:xfrm>
          <a:prstGeom prst="rect">
            <a:avLst/>
          </a:prstGeom>
        </p:spPr>
        <p:txBody>
          <a:bodyPr>
            <a:spAutoFit/>
          </a:bodyPr>
          <a:lstStyle/>
          <a:p>
            <a:pPr marL="120309" lvl="0"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120309" lvl="1"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120309" lvl="2"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120309" lvl="3"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a:p>
            <a:pPr marL="120309" lvl="4"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Fifth level</a:t>
            </a:r>
            <a:endParaRPr/>
          </a:p>
        </p:txBody>
      </p:sp>
      <p:sp>
        <p:nvSpPr>
          <p:cNvPr id="164" name="TextBox 133"/>
          <p:cNvSpPr txBox="1">
            <a:spLocks noGrp="1"/>
          </p:cNvSpPr>
          <p:nvPr>
            <p:ph type="body" sz="half" idx="23"/>
            <p:custDataLst>
              <p:tags r:id="rId4"/>
            </p:custDataLst>
          </p:nvPr>
        </p:nvSpPr>
        <p:spPr>
          <a:xfrm>
            <a:off x="6539747" y="2116139"/>
            <a:ext cx="4473356" cy="1187505"/>
          </a:xfrm>
          <a:prstGeom prst="rect">
            <a:avLst/>
          </a:prstGeom>
        </p:spPr>
        <p:txBody>
          <a:bodyPr>
            <a:spAutoFit/>
          </a:bodyPr>
          <a:lstStyle/>
          <a:p>
            <a:pPr marL="120309" lvl="0"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120309" lvl="1"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120309" lvl="2"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120309" lvl="3"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a:p>
            <a:pPr marL="120309" lvl="4" indent="-120309">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Fifth level</a:t>
            </a:r>
            <a:endParaRPr/>
          </a:p>
        </p:txBody>
      </p:sp>
      <p:pic>
        <p:nvPicPr>
          <p:cNvPr id="165" name="Image" descr="Image"/>
          <p:cNvPicPr>
            <a:picLocks noChangeAspect="1"/>
          </p:cNvPicPr>
          <p:nvPr>
            <p:custDataLst>
              <p:tags r:id="rId5"/>
            </p:custDataLst>
          </p:nvPr>
        </p:nvPicPr>
        <p:blipFill>
          <a:blip r:embed="rId8"/>
          <a:stretch>
            <a:fillRect/>
          </a:stretch>
        </p:blipFill>
        <p:spPr>
          <a:xfrm>
            <a:off x="11246134" y="316689"/>
            <a:ext cx="603353" cy="277944"/>
          </a:xfrm>
          <a:prstGeom prst="rect">
            <a:avLst/>
          </a:prstGeom>
          <a:ln w="12700">
            <a:miter lim="400000"/>
          </a:ln>
        </p:spPr>
      </p:pic>
      <p:sp>
        <p:nvSpPr>
          <p:cNvPr id="166" name="Title Text"/>
          <p:cNvSpPr txBox="1">
            <a:spLocks noGrp="1"/>
          </p:cNvSpPr>
          <p:nvPr>
            <p:ph type="title"/>
            <p:custDataLst>
              <p:tags r:id="rId6"/>
            </p:custDataLst>
          </p:nvPr>
        </p:nvSpPr>
        <p:spPr>
          <a:xfrm>
            <a:off x="426270" y="238492"/>
            <a:ext cx="3148780" cy="434341"/>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705421224"/>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reserve="1">
  <p:cSld name="Text + Image">
    <p:spTree>
      <p:nvGrpSpPr>
        <p:cNvPr id="1" name=""/>
        <p:cNvGrpSpPr/>
        <p:nvPr/>
      </p:nvGrpSpPr>
      <p:grpSpPr>
        <a:xfrm>
          <a:off x="0" y="0"/>
          <a:ext cx="0" cy="0"/>
          <a:chOff x="0" y="0"/>
          <a:chExt cx="0" cy="0"/>
        </a:xfrm>
      </p:grpSpPr>
      <p:sp>
        <p:nvSpPr>
          <p:cNvPr id="191" name="Slide Number"/>
          <p:cNvSpPr txBox="1">
            <a:spLocks noGrp="1"/>
          </p:cNvSpPr>
          <p:nvPr>
            <p:ph type="sldNum" sz="quarter" idx="2"/>
            <p:custDataLst>
              <p:tags r:id="rId1"/>
            </p:custDataLst>
          </p:nvPr>
        </p:nvSpPr>
        <p:spPr>
          <a:prstGeom prst="rect">
            <a:avLst/>
          </a:prstGeom>
        </p:spPr>
        <p:txBody>
          <a:bodyPr/>
          <a:lstStyle/>
          <a:p>
            <a:fld id="{86CB4B4D-7CA3-9044-876B-883B54F8677D}" type="slidenum">
              <a:t>‹#›</a:t>
            </a:fld>
            <a:endParaRPr/>
          </a:p>
        </p:txBody>
      </p:sp>
      <p:pic>
        <p:nvPicPr>
          <p:cNvPr id="192" name="image10.png" descr="image10.png"/>
          <p:cNvPicPr>
            <a:picLocks noChangeAspect="1"/>
          </p:cNvPicPr>
          <p:nvPr>
            <p:custDataLst>
              <p:tags r:id="rId2"/>
            </p:custDataLst>
          </p:nvPr>
        </p:nvPicPr>
        <p:blipFill>
          <a:blip r:embed="rId13"/>
          <a:stretch>
            <a:fillRect/>
          </a:stretch>
        </p:blipFill>
        <p:spPr>
          <a:xfrm>
            <a:off x="11204087" y="268449"/>
            <a:ext cx="687444" cy="374424"/>
          </a:xfrm>
          <a:prstGeom prst="rect">
            <a:avLst/>
          </a:prstGeom>
          <a:ln w="12700">
            <a:miter lim="400000"/>
          </a:ln>
        </p:spPr>
      </p:pic>
      <p:sp>
        <p:nvSpPr>
          <p:cNvPr id="193" name="Title Text"/>
          <p:cNvSpPr txBox="1">
            <a:spLocks noGrp="1"/>
          </p:cNvSpPr>
          <p:nvPr>
            <p:ph type="title"/>
            <p:custDataLst>
              <p:tags r:id="rId3"/>
            </p:custDataLst>
          </p:nvPr>
        </p:nvSpPr>
        <p:spPr>
          <a:xfrm>
            <a:off x="410589" y="238492"/>
            <a:ext cx="2344023"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
        <p:nvSpPr>
          <p:cNvPr id="194" name="190323-MK-CB-OCEAN-POOL-0642_CvD_RGB.jpg"/>
          <p:cNvSpPr>
            <a:spLocks noGrp="1"/>
          </p:cNvSpPr>
          <p:nvPr>
            <p:ph type="pic" idx="21"/>
            <p:custDataLst>
              <p:tags r:id="rId4"/>
            </p:custDataLst>
          </p:nvPr>
        </p:nvSpPr>
        <p:spPr>
          <a:xfrm>
            <a:off x="-533904" y="0"/>
            <a:ext cx="10293435" cy="6858000"/>
          </a:xfrm>
          <a:prstGeom prst="rect">
            <a:avLst/>
          </a:prstGeom>
        </p:spPr>
        <p:txBody>
          <a:bodyPr lIns="91439" rIns="91439"/>
          <a:lstStyle/>
          <a:p>
            <a:r>
              <a:rPr lang="en-US"/>
              <a:t>Click icon to add picture</a:t>
            </a:r>
            <a:endParaRPr/>
          </a:p>
        </p:txBody>
      </p:sp>
      <p:pic>
        <p:nvPicPr>
          <p:cNvPr id="195" name="Image" descr="Image"/>
          <p:cNvPicPr>
            <a:picLocks noChangeAspect="1"/>
          </p:cNvPicPr>
          <p:nvPr>
            <p:custDataLst>
              <p:tags r:id="rId5"/>
            </p:custDataLst>
          </p:nvPr>
        </p:nvPicPr>
        <p:blipFill>
          <a:blip r:embed="rId14"/>
          <a:stretch>
            <a:fillRect/>
          </a:stretch>
        </p:blipFill>
        <p:spPr>
          <a:xfrm>
            <a:off x="3974243" y="-12922520"/>
            <a:ext cx="8424564" cy="21648369"/>
          </a:xfrm>
          <a:prstGeom prst="rect">
            <a:avLst/>
          </a:prstGeom>
          <a:ln w="12700">
            <a:miter lim="400000"/>
          </a:ln>
        </p:spPr>
      </p:pic>
      <p:sp>
        <p:nvSpPr>
          <p:cNvPr id="196" name="Medallion"/>
          <p:cNvSpPr txBox="1">
            <a:spLocks noGrp="1"/>
          </p:cNvSpPr>
          <p:nvPr>
            <p:ph type="body" sz="quarter" idx="22"/>
            <p:custDataLst>
              <p:tags r:id="rId6"/>
            </p:custDataLst>
          </p:nvPr>
        </p:nvSpPr>
        <p:spPr>
          <a:xfrm>
            <a:off x="6572965" y="886812"/>
            <a:ext cx="8291159" cy="830997"/>
          </a:xfrm>
          <a:prstGeom prst="rect">
            <a:avLst/>
          </a:prstGeom>
        </p:spPr>
        <p:txBody>
          <a:bodyPr wrap="none">
            <a:spAutoFit/>
          </a:bodyPr>
          <a:lstStyle>
            <a:lvl1pPr marL="0" indent="0">
              <a:lnSpc>
                <a:spcPct val="100000"/>
              </a:lnSpc>
              <a:spcBef>
                <a:spcPct val="0"/>
              </a:spcBef>
              <a:buSzTx/>
              <a:buFontTx/>
              <a:buNone/>
              <a:defRPr sz="4600" i="1">
                <a:solidFill>
                  <a:schemeClr val="accent6">
                    <a:lumOff val="-2991"/>
                  </a:schemeClr>
                </a:solidFill>
                <a:latin typeface="Lora Italic"/>
                <a:ea typeface="Lora Italic"/>
                <a:cs typeface="Lora Italic"/>
                <a:sym typeface="Lora SemiBold"/>
              </a:defRPr>
            </a:lvl1pPr>
          </a:lstStyle>
          <a:p>
            <a:pPr lvl="0"/>
            <a:r>
              <a:rPr lang="en-US"/>
              <a:t>Click to edit Master text styles</a:t>
            </a:r>
          </a:p>
        </p:txBody>
      </p:sp>
      <p:sp>
        <p:nvSpPr>
          <p:cNvPr id="197" name="Ubiquitous Connectivity…"/>
          <p:cNvSpPr txBox="1">
            <a:spLocks noGrp="1"/>
          </p:cNvSpPr>
          <p:nvPr>
            <p:ph type="body" sz="quarter" idx="23"/>
            <p:custDataLst>
              <p:tags r:id="rId7"/>
            </p:custDataLst>
          </p:nvPr>
        </p:nvSpPr>
        <p:spPr>
          <a:xfrm>
            <a:off x="6572965" y="2726018"/>
            <a:ext cx="3101811" cy="1415131"/>
          </a:xfrm>
          <a:prstGeom prst="rect">
            <a:avLst/>
          </a:prstGeom>
        </p:spPr>
        <p:txBody>
          <a:bodyPr wrap="none">
            <a:spAutoFit/>
          </a:bodyPr>
          <a:lstStyle/>
          <a:p>
            <a:pPr marL="150387" lvl="0" indent="-150387">
              <a:lnSpc>
                <a:spcPct val="200000"/>
              </a:lnSpc>
              <a:spcBef>
                <a:spcPct val="0"/>
              </a:spcBef>
              <a:buFontTx/>
              <a:defRPr sz="1500">
                <a:solidFill>
                  <a:srgbClr val="DDDDDD"/>
                </a:solidFill>
                <a:latin typeface="Red Hat Display ExtraBold"/>
                <a:ea typeface="Red Hat Display ExtraBold"/>
                <a:cs typeface="Red Hat Display ExtraBold"/>
                <a:sym typeface="Red Hat Display ExtraBold"/>
              </a:defRPr>
            </a:pPr>
            <a:r>
              <a:rPr lang="en-US"/>
              <a:t>Click to edit Master text styles</a:t>
            </a:r>
          </a:p>
          <a:p>
            <a:pPr marL="150387" lvl="1" indent="-150387">
              <a:lnSpc>
                <a:spcPct val="200000"/>
              </a:lnSpc>
              <a:spcBef>
                <a:spcPct val="0"/>
              </a:spcBef>
              <a:buFontTx/>
              <a:defRPr sz="1500">
                <a:solidFill>
                  <a:srgbClr val="DDDDDD"/>
                </a:solidFill>
                <a:latin typeface="Red Hat Display ExtraBold"/>
                <a:ea typeface="Red Hat Display ExtraBold"/>
                <a:cs typeface="Red Hat Display ExtraBold"/>
                <a:sym typeface="Red Hat Display ExtraBold"/>
              </a:defRPr>
            </a:pPr>
            <a:r>
              <a:rPr lang="en-US"/>
              <a:t>Second level</a:t>
            </a:r>
          </a:p>
          <a:p>
            <a:pPr marL="150387" lvl="2" indent="-150387">
              <a:lnSpc>
                <a:spcPct val="200000"/>
              </a:lnSpc>
              <a:spcBef>
                <a:spcPct val="0"/>
              </a:spcBef>
              <a:buFontTx/>
              <a:defRPr sz="1500">
                <a:solidFill>
                  <a:srgbClr val="DDDDDD"/>
                </a:solidFill>
                <a:latin typeface="Red Hat Display ExtraBold"/>
                <a:ea typeface="Red Hat Display ExtraBold"/>
                <a:cs typeface="Red Hat Display ExtraBold"/>
                <a:sym typeface="Red Hat Display ExtraBold"/>
              </a:defRPr>
            </a:pPr>
            <a:r>
              <a:rPr lang="en-US"/>
              <a:t>Third level</a:t>
            </a:r>
          </a:p>
        </p:txBody>
      </p:sp>
      <p:sp>
        <p:nvSpPr>
          <p:cNvPr id="198" name="Individual’s identifier and ecosystem connection."/>
          <p:cNvSpPr txBox="1">
            <a:spLocks noGrp="1"/>
          </p:cNvSpPr>
          <p:nvPr>
            <p:ph type="body" sz="quarter" idx="24"/>
            <p:custDataLst>
              <p:tags r:id="rId8"/>
            </p:custDataLst>
          </p:nvPr>
        </p:nvSpPr>
        <p:spPr>
          <a:xfrm>
            <a:off x="6572966" y="1705348"/>
            <a:ext cx="5416753" cy="636072"/>
          </a:xfrm>
          <a:prstGeom prst="rect">
            <a:avLst/>
          </a:prstGeom>
        </p:spPr>
        <p:txBody>
          <a:bodyPr lIns="25400" tIns="25400" rIns="25400" bIns="25400" anchor="ctr">
            <a:spAutoFit/>
          </a:bodyPr>
          <a:lstStyle/>
          <a:p>
            <a:pPr marL="0" lvl="0" indent="0">
              <a:lnSpc>
                <a:spcPct val="100000"/>
              </a:lnSpc>
              <a:spcBef>
                <a:spcPct val="0"/>
              </a:spcBef>
              <a:buSzTx/>
              <a:buFontTx/>
              <a:buNone/>
              <a:defRPr sz="1900" spc="95">
                <a:solidFill>
                  <a:schemeClr val="accent6">
                    <a:lumOff val="-2991"/>
                  </a:schemeClr>
                </a:solidFill>
                <a:latin typeface="+mj-lt"/>
                <a:ea typeface="+mj-ea"/>
                <a:cs typeface="+mj-cs"/>
                <a:sym typeface="Red Hat Display Light Bold"/>
              </a:defRPr>
            </a:pPr>
            <a:r>
              <a:rPr lang="en-US"/>
              <a:t>Click to edit Master text styles</a:t>
            </a:r>
          </a:p>
          <a:p>
            <a:pPr marL="0" lvl="1" indent="0">
              <a:lnSpc>
                <a:spcPct val="100000"/>
              </a:lnSpc>
              <a:spcBef>
                <a:spcPct val="0"/>
              </a:spcBef>
              <a:buSzTx/>
              <a:buFontTx/>
              <a:buNone/>
              <a:defRPr sz="1900" spc="95">
                <a:solidFill>
                  <a:schemeClr val="accent6">
                    <a:lumOff val="-2991"/>
                  </a:schemeClr>
                </a:solidFill>
                <a:latin typeface="+mj-lt"/>
                <a:ea typeface="+mj-ea"/>
                <a:cs typeface="+mj-cs"/>
                <a:sym typeface="Red Hat Display Light Bold"/>
              </a:defRPr>
            </a:pPr>
            <a:r>
              <a:rPr lang="en-US"/>
              <a:t>Second level</a:t>
            </a:r>
          </a:p>
        </p:txBody>
      </p:sp>
      <p:sp>
        <p:nvSpPr>
          <p:cNvPr id="199" name="Generated more than 70 billion media impressions across technology, business, broadcast and travel media outlets, starting with being the First Travel Company to headline CES."/>
          <p:cNvSpPr txBox="1">
            <a:spLocks noGrp="1"/>
          </p:cNvSpPr>
          <p:nvPr>
            <p:ph type="body" sz="quarter" idx="25"/>
            <p:custDataLst>
              <p:tags r:id="rId9"/>
            </p:custDataLst>
          </p:nvPr>
        </p:nvSpPr>
        <p:spPr>
          <a:xfrm>
            <a:off x="6572963" y="5053058"/>
            <a:ext cx="4287032" cy="312265"/>
          </a:xfrm>
          <a:prstGeom prst="rect">
            <a:avLst/>
          </a:prstGeom>
        </p:spPr>
        <p:txBody>
          <a:bodyPr lIns="25400" tIns="25400" rIns="25400" bIns="25400" anchor="ctr">
            <a:spAutoFit/>
          </a:bodyPr>
          <a:lstStyle>
            <a:lvl1pPr marL="0" indent="0">
              <a:lnSpc>
                <a:spcPct val="120000"/>
              </a:lnSpc>
              <a:spcBef>
                <a:spcPct val="0"/>
              </a:spcBef>
              <a:buSzTx/>
              <a:buFontTx/>
              <a:buNone/>
              <a:defRPr sz="1500" spc="75">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200" name="image10.png" descr="image10.png"/>
          <p:cNvPicPr>
            <a:picLocks noChangeAspect="1"/>
          </p:cNvPicPr>
          <p:nvPr>
            <p:custDataLst>
              <p:tags r:id="rId10"/>
            </p:custDataLst>
          </p:nvPr>
        </p:nvPicPr>
        <p:blipFill>
          <a:blip r:embed="rId13"/>
          <a:stretch>
            <a:fillRect/>
          </a:stretch>
        </p:blipFill>
        <p:spPr>
          <a:xfrm>
            <a:off x="11204087" y="268449"/>
            <a:ext cx="687444" cy="374424"/>
          </a:xfrm>
          <a:prstGeom prst="rect">
            <a:avLst/>
          </a:prstGeom>
          <a:ln w="12700">
            <a:miter lim="400000"/>
          </a:ln>
        </p:spPr>
      </p:pic>
      <p:sp>
        <p:nvSpPr>
          <p:cNvPr id="201" name="Text"/>
          <p:cNvSpPr txBox="1"/>
          <p:nvPr>
            <p:custDataLst>
              <p:tags r:id="rId11"/>
            </p:custDataLst>
          </p:nvPr>
        </p:nvSpPr>
        <p:spPr>
          <a:xfrm>
            <a:off x="11622884" y="6323178"/>
            <a:ext cx="344003" cy="335926"/>
          </a:xfrm>
          <a:prstGeom prst="rect">
            <a:avLst/>
          </a:prstGeom>
          <a:ln w="12700">
            <a:miter lim="400000"/>
          </a:ln>
          <a:extLst>
            <a:ext uri="{C572A759-6A51-4108-AA02-DFA0A04FC94B}">
              <ma14:wrappingTextBoxFlag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a:defRPr lang="en-US"/>
            </a:defPPr>
            <a:lvl1pPr marL="0" algn="l" defTabSz="914400" rtl="0" eaLnBrk="1" latinLnBrk="0" hangingPunct="1">
              <a:lnSpc>
                <a:spcPct val="120000"/>
              </a:lnSpc>
              <a:defRPr sz="1400" i="0" kern="1200">
                <a:solidFill>
                  <a:schemeClr val="accent6"/>
                </a:solidFill>
                <a:latin typeface="Red Hat Display Light Regular"/>
                <a:ea typeface="Red Hat Display Light Regular"/>
                <a:cs typeface="Red Hat Display Light Regular"/>
                <a:sym typeface="Red Hat Display Light Regula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sz="1400"/>
              <a:t>‹#›</a:t>
            </a:fld>
            <a:endParaRPr sz="1400"/>
          </a:p>
        </p:txBody>
      </p:sp>
    </p:spTree>
    <p:extLst>
      <p:ext uri="{BB962C8B-B14F-4D97-AF65-F5344CB8AC3E}">
        <p14:creationId xmlns:p14="http://schemas.microsoft.com/office/powerpoint/2010/main" val="426397943"/>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reserve="1">
  <p:cSld name="1_Image">
    <p:bg>
      <p:bgPr>
        <a:solidFill>
          <a:schemeClr val="accent5"/>
        </a:solidFill>
        <a:effectLst/>
      </p:bgPr>
    </p:bg>
    <p:spTree>
      <p:nvGrpSpPr>
        <p:cNvPr id="1" name=""/>
        <p:cNvGrpSpPr/>
        <p:nvPr/>
      </p:nvGrpSpPr>
      <p:grpSpPr>
        <a:xfrm>
          <a:off x="0" y="0"/>
          <a:ext cx="0" cy="0"/>
          <a:chOff x="0" y="0"/>
          <a:chExt cx="0" cy="0"/>
        </a:xfrm>
      </p:grpSpPr>
      <p:sp>
        <p:nvSpPr>
          <p:cNvPr id="237" name="Slide Number"/>
          <p:cNvSpPr txBox="1">
            <a:spLocks noGrp="1"/>
          </p:cNvSpPr>
          <p:nvPr>
            <p:ph type="sldNum" sz="quarter" idx="2"/>
            <p:custDataLst>
              <p:tags r:id="rId1"/>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238" name="任意形状 946"/>
          <p:cNvSpPr/>
          <p:nvPr>
            <p:custDataLst>
              <p:tags r:id="rId2"/>
            </p:custDataLst>
          </p:nvPr>
        </p:nvSpPr>
        <p:spPr>
          <a:xfrm>
            <a:off x="5921444" y="3289355"/>
            <a:ext cx="349117" cy="279295"/>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6"/>
          </a:solidFill>
          <a:ln w="12700">
            <a:miter lim="400000"/>
          </a:ln>
        </p:spPr>
        <p:txBody>
          <a:bodyPr lIns="45719" rIns="4571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i="0">
                <a:solidFill>
                  <a:srgbClr val="000000"/>
                </a:solidFill>
                <a:latin typeface="Calibri"/>
                <a:ea typeface="Calibri" panose="020F0502020204030204"/>
                <a:cs typeface="Calibri"/>
                <a:sym typeface="Calibri"/>
              </a:defRPr>
            </a:pPr>
            <a:endParaRPr sz="1800"/>
          </a:p>
        </p:txBody>
      </p:sp>
      <p:pic>
        <p:nvPicPr>
          <p:cNvPr id="239" name="Image" descr="Image"/>
          <p:cNvPicPr>
            <a:picLocks noChangeAspect="1"/>
          </p:cNvPicPr>
          <p:nvPr>
            <p:custDataLst>
              <p:tags r:id="rId3"/>
            </p:custDataLst>
          </p:nvPr>
        </p:nvPicPr>
        <p:blipFill>
          <a:blip r:embed="rId7"/>
          <a:stretch>
            <a:fillRect/>
          </a:stretch>
        </p:blipFill>
        <p:spPr>
          <a:xfrm>
            <a:off x="11246134" y="316689"/>
            <a:ext cx="603353" cy="277944"/>
          </a:xfrm>
          <a:prstGeom prst="rect">
            <a:avLst/>
          </a:prstGeom>
          <a:ln w="12700">
            <a:miter lim="400000"/>
          </a:ln>
        </p:spPr>
      </p:pic>
      <p:sp>
        <p:nvSpPr>
          <p:cNvPr id="240" name="Image"/>
          <p:cNvSpPr>
            <a:spLocks noGrp="1"/>
          </p:cNvSpPr>
          <p:nvPr>
            <p:ph type="pic" idx="21"/>
            <p:custDataLst>
              <p:tags r:id="rId4"/>
            </p:custDataLst>
          </p:nvPr>
        </p:nvSpPr>
        <p:spPr>
          <a:xfrm>
            <a:off x="731061" y="-1202496"/>
            <a:ext cx="11152035" cy="7431831"/>
          </a:xfrm>
          <a:prstGeom prst="rect">
            <a:avLst/>
          </a:prstGeom>
        </p:spPr>
        <p:txBody>
          <a:bodyPr lIns="91439" rIns="91439"/>
          <a:lstStyle/>
          <a:p>
            <a:r>
              <a:rPr lang="en-US"/>
              <a:t>Click icon to add picture</a:t>
            </a:r>
            <a:endParaRPr/>
          </a:p>
        </p:txBody>
      </p:sp>
      <p:sp>
        <p:nvSpPr>
          <p:cNvPr id="241" name="Title Text"/>
          <p:cNvSpPr txBox="1">
            <a:spLocks noGrp="1"/>
          </p:cNvSpPr>
          <p:nvPr>
            <p:ph type="title"/>
            <p:custDataLst>
              <p:tags r:id="rId5"/>
            </p:custDataLst>
          </p:nvPr>
        </p:nvSpPr>
        <p:spPr>
          <a:xfrm>
            <a:off x="445709" y="238492"/>
            <a:ext cx="1592619" cy="434341"/>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2523899391"/>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reserve="1">
  <p:cSld name="Image">
    <p:bg>
      <p:bgPr>
        <a:solidFill>
          <a:schemeClr val="accent5"/>
        </a:solidFill>
        <a:effectLst/>
      </p:bgPr>
    </p:bg>
    <p:spTree>
      <p:nvGrpSpPr>
        <p:cNvPr id="1" name=""/>
        <p:cNvGrpSpPr/>
        <p:nvPr/>
      </p:nvGrpSpPr>
      <p:grpSpPr>
        <a:xfrm>
          <a:off x="0" y="0"/>
          <a:ext cx="0" cy="0"/>
          <a:chOff x="0" y="0"/>
          <a:chExt cx="0" cy="0"/>
        </a:xfrm>
      </p:grpSpPr>
      <p:sp>
        <p:nvSpPr>
          <p:cNvPr id="786" name="Rectangle"/>
          <p:cNvSpPr/>
          <p:nvPr>
            <p:custDataLst>
              <p:tags r:id="rId1"/>
            </p:custDataLst>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i="0">
                <a:solidFill>
                  <a:srgbClr val="000000"/>
                </a:solidFill>
                <a:latin typeface="Calibri"/>
                <a:ea typeface="Calibri" panose="020F0502020204030204"/>
                <a:cs typeface="Calibri"/>
                <a:sym typeface="Calibri"/>
              </a:defRPr>
            </a:pPr>
            <a:endParaRPr sz="1800"/>
          </a:p>
        </p:txBody>
      </p:sp>
      <p:sp>
        <p:nvSpPr>
          <p:cNvPr id="787" name="Slide Number"/>
          <p:cNvSpPr txBox="1">
            <a:spLocks noGrp="1"/>
          </p:cNvSpPr>
          <p:nvPr>
            <p:ph type="sldNum" sz="quarter" idx="2"/>
            <p:custDataLst>
              <p:tags r:id="rId2"/>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788" name="Image"/>
          <p:cNvSpPr>
            <a:spLocks noGrp="1"/>
          </p:cNvSpPr>
          <p:nvPr>
            <p:ph type="pic" idx="21"/>
            <p:custDataLst>
              <p:tags r:id="rId3"/>
            </p:custDataLst>
          </p:nvPr>
        </p:nvSpPr>
        <p:spPr>
          <a:xfrm>
            <a:off x="731001" y="-985568"/>
            <a:ext cx="11152035" cy="7431831"/>
          </a:xfrm>
          <a:prstGeom prst="rect">
            <a:avLst/>
          </a:prstGeom>
        </p:spPr>
        <p:txBody>
          <a:bodyPr lIns="91439" rIns="91439"/>
          <a:lstStyle/>
          <a:p>
            <a:r>
              <a:rPr lang="en-US"/>
              <a:t>Click icon to add picture</a:t>
            </a:r>
            <a:endParaRPr/>
          </a:p>
        </p:txBody>
      </p:sp>
      <p:sp>
        <p:nvSpPr>
          <p:cNvPr id="789" name="任意形状 946"/>
          <p:cNvSpPr/>
          <p:nvPr>
            <p:custDataLst>
              <p:tags r:id="rId4"/>
            </p:custDataLst>
          </p:nvPr>
        </p:nvSpPr>
        <p:spPr>
          <a:xfrm>
            <a:off x="5921444" y="3289355"/>
            <a:ext cx="349117" cy="279295"/>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6"/>
          </a:solidFill>
          <a:ln w="12700">
            <a:miter lim="400000"/>
          </a:ln>
        </p:spPr>
        <p:txBody>
          <a:bodyPr lIns="45719" rIns="4571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i="0">
                <a:solidFill>
                  <a:srgbClr val="000000"/>
                </a:solidFill>
                <a:latin typeface="Calibri"/>
                <a:ea typeface="Calibri" panose="020F0502020204030204"/>
                <a:cs typeface="Calibri"/>
                <a:sym typeface="Calibri"/>
              </a:defRPr>
            </a:pPr>
            <a:endParaRPr sz="1800"/>
          </a:p>
        </p:txBody>
      </p:sp>
      <p:pic>
        <p:nvPicPr>
          <p:cNvPr id="790" name="image10.png" descr="image10.png"/>
          <p:cNvPicPr>
            <a:picLocks noChangeAspect="1"/>
          </p:cNvPicPr>
          <p:nvPr>
            <p:custDataLst>
              <p:tags r:id="rId5"/>
            </p:custDataLst>
          </p:nvPr>
        </p:nvPicPr>
        <p:blipFill>
          <a:blip r:embed="rId8"/>
          <a:stretch>
            <a:fillRect/>
          </a:stretch>
        </p:blipFill>
        <p:spPr>
          <a:xfrm>
            <a:off x="11204087" y="268449"/>
            <a:ext cx="687444" cy="374424"/>
          </a:xfrm>
          <a:prstGeom prst="rect">
            <a:avLst/>
          </a:prstGeom>
          <a:ln w="12700">
            <a:miter lim="400000"/>
          </a:ln>
        </p:spPr>
      </p:pic>
      <p:sp>
        <p:nvSpPr>
          <p:cNvPr id="791" name="Title Text"/>
          <p:cNvSpPr txBox="1">
            <a:spLocks noGrp="1"/>
          </p:cNvSpPr>
          <p:nvPr>
            <p:ph type="title"/>
            <p:custDataLst>
              <p:tags r:id="rId6"/>
            </p:custDataLst>
          </p:nvPr>
        </p:nvSpPr>
        <p:spPr>
          <a:xfrm>
            <a:off x="419101" y="230651"/>
            <a:ext cx="10725611" cy="374424"/>
          </a:xfrm>
          <a:prstGeom prst="rect">
            <a:avLst/>
          </a:prstGeom>
        </p:spPr>
        <p:txBody>
          <a:bodyPr anchor="t"/>
          <a:lstStyle>
            <a:lvl1pPr>
              <a:defRPr>
                <a:solidFill>
                  <a:schemeClr val="accent6"/>
                </a:solidFill>
              </a:defRPr>
            </a:lvl1pPr>
          </a:lstStyle>
          <a:p>
            <a:r>
              <a:rPr lang="en-US"/>
              <a:t>Click to edit Master title style</a:t>
            </a:r>
            <a:endParaRPr/>
          </a:p>
        </p:txBody>
      </p:sp>
    </p:spTree>
    <p:extLst>
      <p:ext uri="{BB962C8B-B14F-4D97-AF65-F5344CB8AC3E}">
        <p14:creationId xmlns:p14="http://schemas.microsoft.com/office/powerpoint/2010/main" val="1711899984"/>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ctrTitle" hasCustomPrompt="1"/>
            <p:custDataLst>
              <p:tags r:id="rId1"/>
            </p:custDataLst>
          </p:nvPr>
        </p:nvSpPr>
        <p:spPr>
          <a:xfrm>
            <a:off x="838200" y="171452"/>
            <a:ext cx="10515600" cy="904875"/>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p:cNvSpPr>
            <a:spLocks noGrp="1"/>
          </p:cNvSpPr>
          <p:nvPr>
            <p:ph type="subTitle" idx="1"/>
            <p:custDataLst>
              <p:tags r:id="rId2"/>
            </p:custDataLst>
          </p:nvPr>
        </p:nvSpPr>
        <p:spPr>
          <a:xfrm>
            <a:off x="838200" y="1019177"/>
            <a:ext cx="10515600" cy="409575"/>
          </a:xfrm>
          <a:prstGeom prst="rect">
            <a:avLst/>
          </a:prstGeom>
        </p:spPr>
        <p:txBody>
          <a:bodyPr>
            <a:noAutofit/>
          </a:bodyPr>
          <a:lstStyle>
            <a:lvl1pPr marL="0" indent="0" algn="ctr">
              <a:spcBef>
                <a:spcPct val="0"/>
              </a:spcBef>
              <a:buNone/>
              <a:defRPr sz="2000" b="0" i="1">
                <a:solidFill>
                  <a:schemeClr val="tx2"/>
                </a:solidFill>
                <a:latin typeface="LORA ITALIC" pitchFamily="2" charset="77"/>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375002777"/>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10" name="Straight Connector 9"/>
          <p:cNvCxnSpPr/>
          <p:nvPr>
            <p:custDataLst>
              <p:tags r:id="rId1"/>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9560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11" name="Title Text"/>
          <p:cNvSpPr txBox="1">
            <a:spLocks noGrp="1"/>
          </p:cNvSpPr>
          <p:nvPr>
            <p:ph type="title"/>
            <p:custDataLst>
              <p:tags r:id="rId1"/>
            </p:custDataLst>
          </p:nvPr>
        </p:nvSpPr>
        <p:spPr>
          <a:xfrm>
            <a:off x="415614" y="992769"/>
            <a:ext cx="11360801" cy="2736801"/>
          </a:xfrm>
          <a:prstGeom prst="rect">
            <a:avLst/>
          </a:prstGeom>
        </p:spPr>
        <p:txBody>
          <a:bodyPr anchor="b"/>
          <a:lstStyle>
            <a:lvl1pPr algn="ctr">
              <a:defRPr sz="6933"/>
            </a:lvl1pPr>
          </a:lstStyle>
          <a:p>
            <a:r>
              <a:t>Title Text</a:t>
            </a:r>
          </a:p>
        </p:txBody>
      </p:sp>
      <p:sp>
        <p:nvSpPr>
          <p:cNvPr id="12" name="Body Level One…"/>
          <p:cNvSpPr txBox="1">
            <a:spLocks noGrp="1"/>
          </p:cNvSpPr>
          <p:nvPr>
            <p:ph type="body" sz="quarter" idx="1"/>
            <p:custDataLst>
              <p:tags r:id="rId2"/>
            </p:custDataLst>
          </p:nvPr>
        </p:nvSpPr>
        <p:spPr>
          <a:xfrm>
            <a:off x="415601" y="3778837"/>
            <a:ext cx="11360803" cy="1056801"/>
          </a:xfrm>
          <a:prstGeom prst="rect">
            <a:avLst/>
          </a:prstGeom>
        </p:spPr>
        <p:txBody>
          <a:bodyPr/>
          <a:lstStyle>
            <a:lvl1pPr marL="457167" indent="-304776" algn="ctr">
              <a:lnSpc>
                <a:spcPct val="100000"/>
              </a:lnSpc>
              <a:buClrTx/>
              <a:buSzTx/>
              <a:buFontTx/>
              <a:buNone/>
              <a:defRPr sz="3733"/>
            </a:lvl1pPr>
            <a:lvl2pPr marL="457167" indent="338642" algn="ctr">
              <a:lnSpc>
                <a:spcPct val="100000"/>
              </a:lnSpc>
              <a:buClrTx/>
              <a:buSzTx/>
              <a:buFontTx/>
              <a:buNone/>
              <a:defRPr sz="3733"/>
            </a:lvl2pPr>
            <a:lvl3pPr marL="457167" indent="948195" algn="ctr">
              <a:lnSpc>
                <a:spcPct val="100000"/>
              </a:lnSpc>
              <a:buClrTx/>
              <a:buSzTx/>
              <a:buFontTx/>
              <a:buNone/>
              <a:defRPr sz="3733"/>
            </a:lvl3pPr>
            <a:lvl4pPr marL="457167" indent="1557750" algn="ctr">
              <a:lnSpc>
                <a:spcPct val="100000"/>
              </a:lnSpc>
              <a:buClrTx/>
              <a:buSzTx/>
              <a:buFontTx/>
              <a:buNone/>
              <a:defRPr sz="3733"/>
            </a:lvl4pPr>
            <a:lvl5pPr marL="457167" indent="2167304" algn="ctr">
              <a:lnSpc>
                <a:spcPct val="100000"/>
              </a:lnSpc>
              <a:buClrTx/>
              <a:buSzTx/>
              <a:buFontTx/>
              <a:buNone/>
              <a:defRPr sz="3733"/>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custDataLst>
              <p:tags r:id="rId3"/>
            </p:custDataLst>
          </p:nvPr>
        </p:nvSpPr>
        <p:spPr>
          <a:xfrm>
            <a:off x="11622886" y="6323176"/>
            <a:ext cx="344003" cy="3359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885725"/>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reserve="1">
  <p:cSld name="2_Caption/2Images">
    <p:bg>
      <p:bgPr>
        <a:solidFill>
          <a:schemeClr val="accent5"/>
        </a:solidFill>
        <a:effectLst/>
      </p:bgPr>
    </p:bg>
    <p:spTree>
      <p:nvGrpSpPr>
        <p:cNvPr id="1" name=""/>
        <p:cNvGrpSpPr/>
        <p:nvPr/>
      </p:nvGrpSpPr>
      <p:grpSpPr>
        <a:xfrm>
          <a:off x="0" y="0"/>
          <a:ext cx="0" cy="0"/>
          <a:chOff x="0" y="0"/>
          <a:chExt cx="0" cy="0"/>
        </a:xfrm>
      </p:grpSpPr>
      <p:sp>
        <p:nvSpPr>
          <p:cNvPr id="332" name="Slide Number"/>
          <p:cNvSpPr txBox="1">
            <a:spLocks noGrp="1"/>
          </p:cNvSpPr>
          <p:nvPr>
            <p:ph type="sldNum" sz="quarter" idx="2"/>
            <p:custDataLst>
              <p:tags r:id="rId1"/>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333" name="Image"/>
          <p:cNvSpPr>
            <a:spLocks noGrp="1"/>
          </p:cNvSpPr>
          <p:nvPr>
            <p:ph type="pic" idx="21"/>
            <p:custDataLst>
              <p:tags r:id="rId2"/>
            </p:custDataLst>
          </p:nvPr>
        </p:nvSpPr>
        <p:spPr>
          <a:xfrm>
            <a:off x="763975" y="-1241651"/>
            <a:ext cx="10664052" cy="8000704"/>
          </a:xfrm>
          <a:prstGeom prst="rect">
            <a:avLst/>
          </a:prstGeom>
        </p:spPr>
        <p:txBody>
          <a:bodyPr lIns="91439" rIns="91439"/>
          <a:lstStyle/>
          <a:p>
            <a:r>
              <a:rPr lang="en-US"/>
              <a:t>Click icon to add picture</a:t>
            </a:r>
            <a:endParaRPr/>
          </a:p>
        </p:txBody>
      </p:sp>
      <p:sp>
        <p:nvSpPr>
          <p:cNvPr id="334" name="TextBox 133"/>
          <p:cNvSpPr txBox="1">
            <a:spLocks noGrp="1"/>
          </p:cNvSpPr>
          <p:nvPr>
            <p:ph type="body" sz="quarter" idx="22"/>
            <p:custDataLst>
              <p:tags r:id="rId3"/>
            </p:custDataLst>
          </p:nvPr>
        </p:nvSpPr>
        <p:spPr>
          <a:xfrm>
            <a:off x="807154" y="1037762"/>
            <a:ext cx="6947881" cy="301108"/>
          </a:xfrm>
          <a:prstGeom prst="rect">
            <a:avLst/>
          </a:prstGeom>
        </p:spPr>
        <p:txBody>
          <a:bodyPr>
            <a:spAutoFit/>
          </a:bodyPr>
          <a:lstStyle>
            <a:lvl1pPr marL="0"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35" name="Image"/>
          <p:cNvSpPr>
            <a:spLocks noGrp="1"/>
          </p:cNvSpPr>
          <p:nvPr>
            <p:ph type="pic" idx="23"/>
            <p:custDataLst>
              <p:tags r:id="rId4"/>
            </p:custDataLst>
          </p:nvPr>
        </p:nvSpPr>
        <p:spPr>
          <a:xfrm>
            <a:off x="694417" y="2104325"/>
            <a:ext cx="10803171" cy="7205631"/>
          </a:xfrm>
          <a:prstGeom prst="rect">
            <a:avLst/>
          </a:prstGeom>
        </p:spPr>
        <p:txBody>
          <a:bodyPr lIns="91439" rIns="91439"/>
          <a:lstStyle/>
          <a:p>
            <a:r>
              <a:rPr lang="en-US"/>
              <a:t>Click icon to add picture</a:t>
            </a:r>
            <a:endParaRPr/>
          </a:p>
        </p:txBody>
      </p:sp>
      <p:pic>
        <p:nvPicPr>
          <p:cNvPr id="336" name="Image" descr="Image"/>
          <p:cNvPicPr>
            <a:picLocks noChangeAspect="1"/>
          </p:cNvPicPr>
          <p:nvPr>
            <p:custDataLst>
              <p:tags r:id="rId5"/>
            </p:custDataLst>
          </p:nvPr>
        </p:nvPicPr>
        <p:blipFill>
          <a:blip r:embed="rId8"/>
          <a:stretch>
            <a:fillRect/>
          </a:stretch>
        </p:blipFill>
        <p:spPr>
          <a:xfrm>
            <a:off x="11246134" y="316689"/>
            <a:ext cx="603353" cy="277944"/>
          </a:xfrm>
          <a:prstGeom prst="rect">
            <a:avLst/>
          </a:prstGeom>
          <a:ln w="12700">
            <a:miter lim="400000"/>
          </a:ln>
        </p:spPr>
      </p:pic>
      <p:sp>
        <p:nvSpPr>
          <p:cNvPr id="337" name="Title Text"/>
          <p:cNvSpPr txBox="1">
            <a:spLocks noGrp="1"/>
          </p:cNvSpPr>
          <p:nvPr>
            <p:ph type="title"/>
            <p:custDataLst>
              <p:tags r:id="rId6"/>
            </p:custDataLst>
          </p:nvPr>
        </p:nvSpPr>
        <p:spPr>
          <a:xfrm>
            <a:off x="420307" y="233273"/>
            <a:ext cx="2874024" cy="593135"/>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3745180986"/>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579226"/>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970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Multi-Image Light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3774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8860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p:custDataLst>
              <p:tags r:id="rId1"/>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6133"/>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p:custDataLst>
              <p:tags r:id="rId2"/>
            </p:custDataLst>
          </p:nvPr>
        </p:nvPicPr>
        <p:blipFill>
          <a:blip r:embed="rId4">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80042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One Image Heavy Cop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E0F0E-4C7C-586C-0FF7-68D0E01D1852}"/>
              </a:ext>
            </a:extLst>
          </p:cNvPr>
          <p:cNvSpPr/>
          <p:nvPr userDrawn="1">
            <p:custDataLst>
              <p:tags r:id="rId1"/>
            </p:custDataLst>
          </p:nvPr>
        </p:nvSpPr>
        <p:spPr>
          <a:xfrm>
            <a:off x="0" y="0"/>
            <a:ext cx="12192000" cy="6858000"/>
          </a:xfrm>
          <a:prstGeom prst="rect">
            <a:avLst/>
          </a:prstGeom>
          <a:gradFill>
            <a:gsLst>
              <a:gs pos="0">
                <a:srgbClr val="2E55B5"/>
              </a:gs>
              <a:gs pos="100000">
                <a:srgbClr val="13348E"/>
              </a:gs>
            </a:gsLst>
            <a:lin ang="135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1648535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2_One Image Heavy Cop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E0F0E-4C7C-586C-0FF7-68D0E01D1852}"/>
              </a:ext>
            </a:extLst>
          </p:cNvPr>
          <p:cNvSpPr/>
          <p:nvPr userDrawn="1">
            <p:custDataLst>
              <p:tags r:id="rId1"/>
            </p:custDataLst>
          </p:nvPr>
        </p:nvSpPr>
        <p:spPr>
          <a:xfrm>
            <a:off x="0" y="0"/>
            <a:ext cx="12192000" cy="6858000"/>
          </a:xfrm>
          <a:prstGeom prst="rect">
            <a:avLst/>
          </a:prstGeom>
          <a:gradFill>
            <a:gsLst>
              <a:gs pos="0">
                <a:srgbClr val="2E55B5"/>
              </a:gs>
              <a:gs pos="100000">
                <a:srgbClr val="13348E"/>
              </a:gs>
            </a:gsLst>
            <a:lin ang="135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DDF21A-C494-6AEA-D6A7-167ACD135606}"/>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27953070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862124"/>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0" name="Title 1"/>
          <p:cNvSpPr txBox="1"/>
          <p:nvPr>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282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3644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One Image Light Copy">
    <p:spTree>
      <p:nvGrpSpPr>
        <p:cNvPr id="1" name=""/>
        <p:cNvGrpSpPr/>
        <p:nvPr/>
      </p:nvGrpSpPr>
      <p:grpSpPr>
        <a:xfrm>
          <a:off x="0" y="0"/>
          <a:ext cx="0" cy="0"/>
          <a:chOff x="0" y="0"/>
          <a:chExt cx="0" cy="0"/>
        </a:xfrm>
      </p:grpSpPr>
      <p:pic>
        <p:nvPicPr>
          <p:cNvPr id="12" name="Picture 11" descr="PIT_footer.wmf"/>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19108824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10" name="Straight Connector 9"/>
          <p:cNvCxnSpPr/>
          <p:nvPr>
            <p:custDataLst>
              <p:tags r:id="rId1"/>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085501"/>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0" name="Title 1"/>
          <p:cNvSpPr txBox="1"/>
          <p:nvPr>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1441417"/>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521800278"/>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Title 1"/>
          <p:cNvSpPr txBox="1"/>
          <p:nvPr>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09188"/>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1831526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32F39-4FDC-4240-8609-79BAC688F0B5}"/>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1043709" y="-360219"/>
            <a:ext cx="12192000" cy="6858000"/>
          </a:xfrm>
          <a:prstGeom prst="rect">
            <a:avLst/>
          </a:prstGeom>
        </p:spPr>
      </p:pic>
    </p:spTree>
    <p:extLst>
      <p:ext uri="{BB962C8B-B14F-4D97-AF65-F5344CB8AC3E}">
        <p14:creationId xmlns:p14="http://schemas.microsoft.com/office/powerpoint/2010/main" val="1686989034"/>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271666979"/>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642219596"/>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7331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PCL_Layout3">
    <p:spTree>
      <p:nvGrpSpPr>
        <p:cNvPr id="1" name="Shape 44"/>
        <p:cNvGrpSpPr/>
        <p:nvPr/>
      </p:nvGrpSpPr>
      <p:grpSpPr>
        <a:xfrm>
          <a:off x="0" y="0"/>
          <a:ext cx="0" cy="0"/>
          <a:chOff x="0" y="0"/>
          <a:chExt cx="0" cy="0"/>
        </a:xfrm>
      </p:grpSpPr>
      <p:sp>
        <p:nvSpPr>
          <p:cNvPr id="46" name="Shape 46"/>
          <p:cNvSpPr txBox="1">
            <a:spLocks noGrp="1"/>
          </p:cNvSpPr>
          <p:nvPr>
            <p:ph type="title"/>
            <p:custDataLst>
              <p:tags r:id="rId1"/>
            </p:custDataLst>
          </p:nvPr>
        </p:nvSpPr>
        <p:spPr>
          <a:xfrm>
            <a:off x="571500" y="177800"/>
            <a:ext cx="11049000" cy="812800"/>
          </a:xfrm>
          <a:prstGeom prst="rect">
            <a:avLst/>
          </a:prstGeom>
          <a:noFill/>
          <a:ln>
            <a:noFill/>
          </a:ln>
        </p:spPr>
        <p:txBody>
          <a:bodyPr wrap="square" lIns="91425" tIns="91425" rIns="91425" bIns="91425" anchor="b" anchorCtr="0"/>
          <a:lstStyle>
            <a:lvl1pPr marL="0" marR="0" lvl="0" indent="0" algn="l" rtl="0">
              <a:spcBef>
                <a:spcPct val="0"/>
              </a:spcBef>
              <a:buClr>
                <a:srgbClr val="0070AF"/>
              </a:buClr>
              <a:buSzPts val="3000"/>
              <a:buFont typeface="Arial"/>
              <a:buNone/>
              <a:defRPr sz="4000" b="0" i="0" u="none" strike="noStrike" cap="none">
                <a:solidFill>
                  <a:srgbClr val="0070AF"/>
                </a:solidFill>
                <a:latin typeface="Arial"/>
                <a:ea typeface="Arial"/>
                <a:cs typeface="Arial"/>
                <a:sym typeface="Arial"/>
              </a:defRPr>
            </a:lvl1pPr>
            <a:lvl2pPr lvl="1" indent="0">
              <a:spcBef>
                <a:spcPct val="0"/>
              </a:spcBef>
              <a:buSzPts val="1400"/>
              <a:buNone/>
              <a:defRPr sz="2400"/>
            </a:lvl2pPr>
            <a:lvl3pPr lvl="2" indent="0">
              <a:spcBef>
                <a:spcPct val="0"/>
              </a:spcBef>
              <a:buSzPts val="1400"/>
              <a:buNone/>
              <a:defRPr sz="2400"/>
            </a:lvl3pPr>
            <a:lvl4pPr lvl="3" indent="0">
              <a:spcBef>
                <a:spcPct val="0"/>
              </a:spcBef>
              <a:buSzPts val="1400"/>
              <a:buNone/>
              <a:defRPr sz="2400"/>
            </a:lvl4pPr>
            <a:lvl5pPr lvl="4" indent="0">
              <a:spcBef>
                <a:spcPct val="0"/>
              </a:spcBef>
              <a:buSzPts val="1400"/>
              <a:buNone/>
              <a:defRPr sz="2400"/>
            </a:lvl5pPr>
            <a:lvl6pPr lvl="5" indent="0">
              <a:spcBef>
                <a:spcPct val="0"/>
              </a:spcBef>
              <a:buSzPts val="1400"/>
              <a:buNone/>
              <a:defRPr sz="2400"/>
            </a:lvl6pPr>
            <a:lvl7pPr lvl="6" indent="0">
              <a:spcBef>
                <a:spcPct val="0"/>
              </a:spcBef>
              <a:buSzPts val="1400"/>
              <a:buNone/>
              <a:defRPr sz="2400"/>
            </a:lvl7pPr>
            <a:lvl8pPr lvl="7" indent="0">
              <a:spcBef>
                <a:spcPct val="0"/>
              </a:spcBef>
              <a:buSzPts val="1400"/>
              <a:buNone/>
              <a:defRPr sz="2400"/>
            </a:lvl8pPr>
            <a:lvl9pPr lvl="8" indent="0">
              <a:spcBef>
                <a:spcPct val="0"/>
              </a:spcBef>
              <a:buSzPts val="1400"/>
              <a:buNone/>
              <a:defRPr sz="2400"/>
            </a:lvl9pPr>
          </a:lstStyle>
          <a:p>
            <a:r>
              <a:rPr lang="en-US"/>
              <a:t>Click to edit Master title style</a:t>
            </a:r>
            <a:endParaRPr/>
          </a:p>
        </p:txBody>
      </p:sp>
    </p:spTree>
    <p:extLst>
      <p:ext uri="{BB962C8B-B14F-4D97-AF65-F5344CB8AC3E}">
        <p14:creationId xmlns:p14="http://schemas.microsoft.com/office/powerpoint/2010/main" val="1072742207"/>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custDataLst>
              <p:tags r:id="rId1"/>
            </p:custDataLst>
          </p:nvPr>
        </p:nvSpPr>
        <p:spPr>
          <a:xfrm>
            <a:off x="0" y="853440"/>
            <a:ext cx="12186248" cy="5969000"/>
          </a:xfrm>
          <a:prstGeom prst="rect">
            <a:avLst/>
          </a:prstGeom>
        </p:spPr>
        <p:txBody>
          <a:bodyPr/>
          <a:lstStyle/>
          <a:p>
            <a:r>
              <a:rPr lang="en-US"/>
              <a:t>Click icon to add picture</a:t>
            </a:r>
          </a:p>
        </p:txBody>
      </p:sp>
      <p:sp>
        <p:nvSpPr>
          <p:cNvPr id="2" name="Title 1"/>
          <p:cNvSpPr>
            <a:spLocks noGrp="1"/>
          </p:cNvSpPr>
          <p:nvPr>
            <p:ph type="ctrTitle" hasCustomPrompt="1"/>
            <p:custDataLst>
              <p:tags r:id="rId2"/>
            </p:custDataLst>
          </p:nvPr>
        </p:nvSpPr>
        <p:spPr>
          <a:xfrm>
            <a:off x="4871050" y="853440"/>
            <a:ext cx="7320951" cy="1295400"/>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73379280"/>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8A26-2888-41AF-B96B-89877F51C6CC}"/>
              </a:ext>
            </a:extLst>
          </p:cNvPr>
          <p:cNvSpPr>
            <a:spLocks noGrp="1"/>
          </p:cNvSpPr>
          <p:nvPr>
            <p:ph type="title"/>
            <p:custDataLst>
              <p:tags r:id="rId1"/>
            </p:custDataLst>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31161-AABF-41CB-A0C7-274C55338187}"/>
              </a:ext>
            </a:extLst>
          </p:cNvPr>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84455-DE10-4561-A3FD-6BB4DCDB12AE}"/>
              </a:ext>
            </a:extLst>
          </p:cNvPr>
          <p:cNvSpPr>
            <a:spLocks noGrp="1"/>
          </p:cNvSpPr>
          <p:nvPr>
            <p:ph type="dt" sz="half" idx="10"/>
            <p:custDataLst>
              <p:tags r:id="rId3"/>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CD276E-4429-4F28-834F-16E3B2ABEF44}" type="datetimeFigureOut">
              <a:rPr lang="en-US" smtClean="0"/>
              <a:t>10/14/2024</a:t>
            </a:fld>
            <a:endParaRPr lang="en-US"/>
          </a:p>
        </p:txBody>
      </p:sp>
      <p:sp>
        <p:nvSpPr>
          <p:cNvPr id="5" name="Footer Placeholder 4">
            <a:extLst>
              <a:ext uri="{FF2B5EF4-FFF2-40B4-BE49-F238E27FC236}">
                <a16:creationId xmlns:a16="http://schemas.microsoft.com/office/drawing/2014/main" id="{35A3347D-3E1F-40D2-B863-A1300943AFF1}"/>
              </a:ext>
            </a:extLst>
          </p:cNvPr>
          <p:cNvSpPr>
            <a:spLocks noGrp="1"/>
          </p:cNvSpPr>
          <p:nvPr>
            <p:ph type="ftr" sz="quarter" idx="11"/>
            <p:custDataLst>
              <p:tags r:id="rId4"/>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F7E7B6AB-B18F-4430-88A4-D08551D1DA6C}"/>
              </a:ext>
            </a:extLst>
          </p:cNvPr>
          <p:cNvSpPr>
            <a:spLocks noGrp="1"/>
          </p:cNvSpPr>
          <p:nvPr>
            <p:ph type="sldNum" sz="quarter" idx="12"/>
            <p:custDataLst>
              <p:tags r:id="rId5"/>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Tree>
    <p:extLst>
      <p:ext uri="{BB962C8B-B14F-4D97-AF65-F5344CB8AC3E}">
        <p14:creationId xmlns:p14="http://schemas.microsoft.com/office/powerpoint/2010/main" val="4149368246"/>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custDataLst>
              <p:tags r:id="rId1"/>
            </p:custDataLst>
          </p:nvPr>
        </p:nvSpPr>
        <p:spPr>
          <a:xfrm>
            <a:off x="0" y="640080"/>
            <a:ext cx="7315200" cy="36576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custDataLst>
              <p:tags r:id="rId2"/>
            </p:custDataLst>
          </p:nvPr>
        </p:nvSpPr>
        <p:spPr>
          <a:xfrm>
            <a:off x="7315200" y="640080"/>
            <a:ext cx="4876800" cy="3657600"/>
          </a:xfrm>
          <a:prstGeom prst="rect">
            <a:avLst/>
          </a:prstGeom>
        </p:spPr>
        <p:txBody>
          <a:bodyPr/>
          <a:lstStyle>
            <a:lvl1pPr marL="0" indent="0">
              <a:buNone/>
              <a:defRPr sz="3200">
                <a:solidFill>
                  <a:srgbClr val="54575A"/>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custDataLst>
              <p:tags r:id="rId3"/>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6" name="Picture Placeholder 5"/>
          <p:cNvSpPr>
            <a:spLocks noGrp="1"/>
          </p:cNvSpPr>
          <p:nvPr>
            <p:ph type="pic" sz="quarter" idx="13"/>
            <p:custDataLst>
              <p:tags r:id="rId4"/>
            </p:custDataLst>
          </p:nvPr>
        </p:nvSpPr>
        <p:spPr>
          <a:xfrm>
            <a:off x="1917" y="4297680"/>
            <a:ext cx="7313283" cy="2514600"/>
          </a:xfrm>
          <a:prstGeom prst="rect">
            <a:avLst/>
          </a:prstGeom>
        </p:spPr>
        <p:txBody>
          <a:bodyPr/>
          <a:lstStyle/>
          <a:p>
            <a:r>
              <a:rPr lang="en-US"/>
              <a:t>Click icon to add picture</a:t>
            </a:r>
          </a:p>
        </p:txBody>
      </p:sp>
      <p:sp>
        <p:nvSpPr>
          <p:cNvPr id="9" name="Picture Placeholder 8"/>
          <p:cNvSpPr>
            <a:spLocks noGrp="1"/>
          </p:cNvSpPr>
          <p:nvPr>
            <p:ph type="pic" sz="quarter" idx="14"/>
            <p:custDataLst>
              <p:tags r:id="rId5"/>
            </p:custDataLst>
          </p:nvPr>
        </p:nvSpPr>
        <p:spPr>
          <a:xfrm>
            <a:off x="7315200" y="4297680"/>
            <a:ext cx="4876800" cy="2514600"/>
          </a:xfrm>
          <a:prstGeom prst="rect">
            <a:avLst/>
          </a:prstGeom>
        </p:spPr>
        <p:txBody>
          <a:bodyPr/>
          <a:lstStyle/>
          <a:p>
            <a:r>
              <a:rPr lang="en-US"/>
              <a:t>Click icon to add picture</a:t>
            </a:r>
          </a:p>
        </p:txBody>
      </p:sp>
    </p:spTree>
    <p:extLst>
      <p:ext uri="{BB962C8B-B14F-4D97-AF65-F5344CB8AC3E}">
        <p14:creationId xmlns:p14="http://schemas.microsoft.com/office/powerpoint/2010/main" val="458285184"/>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custDataLst>
              <p:tags r:id="rId1"/>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8" name="Picture Placeholder 7"/>
          <p:cNvSpPr>
            <a:spLocks noGrp="1"/>
          </p:cNvSpPr>
          <p:nvPr>
            <p:ph type="pic" sz="quarter" idx="13"/>
            <p:custDataLst>
              <p:tags r:id="rId2"/>
            </p:custDataLst>
          </p:nvPr>
        </p:nvSpPr>
        <p:spPr>
          <a:xfrm>
            <a:off x="0" y="640080"/>
            <a:ext cx="12192000" cy="6196584"/>
          </a:xfrm>
          <a:prstGeom prst="rect">
            <a:avLst/>
          </a:prstGeom>
        </p:spPr>
        <p:txBody>
          <a:bodyPr/>
          <a:lstStyle/>
          <a:p>
            <a:r>
              <a:rPr lang="en-US"/>
              <a:t>Click icon to add picture</a:t>
            </a:r>
          </a:p>
        </p:txBody>
      </p:sp>
      <p:sp>
        <p:nvSpPr>
          <p:cNvPr id="2" name="Title 1"/>
          <p:cNvSpPr>
            <a:spLocks noGrp="1"/>
          </p:cNvSpPr>
          <p:nvPr>
            <p:ph type="ctrTitle" hasCustomPrompt="1"/>
            <p:custDataLst>
              <p:tags r:id="rId3"/>
            </p:custDataLst>
          </p:nvPr>
        </p:nvSpPr>
        <p:spPr>
          <a:xfrm>
            <a:off x="4978400" y="640081"/>
            <a:ext cx="7213600" cy="1476756"/>
          </a:xfr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2659661127"/>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640080"/>
            <a:ext cx="4876800" cy="1722120"/>
          </a:xfrm>
        </p:spPr>
        <p:txBody>
          <a:bodyPr/>
          <a:lstStyle/>
          <a:p>
            <a:r>
              <a:rPr lang="en-US"/>
              <a:t>Click to edit Master title style</a:t>
            </a:r>
          </a:p>
        </p:txBody>
      </p:sp>
      <p:sp>
        <p:nvSpPr>
          <p:cNvPr id="3" name="Content Placeholder 2"/>
          <p:cNvSpPr>
            <a:spLocks noGrp="1"/>
          </p:cNvSpPr>
          <p:nvPr>
            <p:ph idx="1"/>
            <p:custDataLst>
              <p:tags r:id="rId2"/>
            </p:custDataLst>
          </p:nvPr>
        </p:nvSpPr>
        <p:spPr>
          <a:xfrm>
            <a:off x="7315200" y="2380892"/>
            <a:ext cx="4876800" cy="4477109"/>
          </a:xfrm>
          <a:prstGeom prst="rect">
            <a:avLst/>
          </a:prstGeom>
        </p:spPr>
        <p:txBody>
          <a:bodyPr/>
          <a:lstStyle>
            <a:lvl1pPr>
              <a:defRPr>
                <a:solidFill>
                  <a:srgbClr val="54575A"/>
                </a:solidFill>
              </a:defRPr>
            </a:lvl1pPr>
            <a:lvl2pPr>
              <a:defRPr>
                <a:solidFill>
                  <a:srgbClr val="54575A"/>
                </a:solidFill>
              </a:defRPr>
            </a:lvl2pPr>
            <a:lvl3pPr>
              <a:defRPr>
                <a:solidFill>
                  <a:srgbClr val="54575A"/>
                </a:solidFill>
              </a:defRPr>
            </a:lvl3pPr>
            <a:lvl4pPr>
              <a:defRPr>
                <a:solidFill>
                  <a:srgbClr val="54575A"/>
                </a:solidFill>
              </a:defRPr>
            </a:lvl4pPr>
            <a:lvl5pPr>
              <a:defRPr>
                <a:solidFill>
                  <a:srgbClr val="54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8" name="Picture Placeholder 7"/>
          <p:cNvSpPr>
            <a:spLocks noGrp="1"/>
          </p:cNvSpPr>
          <p:nvPr>
            <p:ph type="pic" sz="quarter" idx="13"/>
            <p:custDataLst>
              <p:tags r:id="rId4"/>
            </p:custDataLst>
          </p:nvPr>
        </p:nvSpPr>
        <p:spPr>
          <a:xfrm>
            <a:off x="0" y="645213"/>
            <a:ext cx="7315200" cy="6186577"/>
          </a:xfrm>
          <a:prstGeom prst="rect">
            <a:avLst/>
          </a:prstGeom>
        </p:spPr>
        <p:txBody>
          <a:bodyPr/>
          <a:lstStyle/>
          <a:p>
            <a:r>
              <a:rPr lang="en-US"/>
              <a:t>Click icon to add picture</a:t>
            </a:r>
          </a:p>
        </p:txBody>
      </p:sp>
    </p:spTree>
    <p:extLst>
      <p:ext uri="{BB962C8B-B14F-4D97-AF65-F5344CB8AC3E}">
        <p14:creationId xmlns:p14="http://schemas.microsoft.com/office/powerpoint/2010/main" val="3684999971"/>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3" name="Picture Placeholder 2"/>
          <p:cNvSpPr>
            <a:spLocks noGrp="1"/>
          </p:cNvSpPr>
          <p:nvPr>
            <p:ph type="pic" sz="quarter" idx="13"/>
            <p:custDataLst>
              <p:tags r:id="rId2"/>
            </p:custDataLst>
          </p:nvPr>
        </p:nvSpPr>
        <p:spPr>
          <a:xfrm>
            <a:off x="0" y="2468880"/>
            <a:ext cx="7315200" cy="4343400"/>
          </a:xfrm>
          <a:prstGeom prst="rect">
            <a:avLst/>
          </a:prstGeom>
        </p:spPr>
        <p:txBody>
          <a:bodyPr/>
          <a:lstStyle/>
          <a:p>
            <a:r>
              <a:rPr lang="en-US"/>
              <a:t>Click icon to add picture</a:t>
            </a:r>
          </a:p>
        </p:txBody>
      </p:sp>
      <p:sp>
        <p:nvSpPr>
          <p:cNvPr id="6" name="Content Placeholder 5"/>
          <p:cNvSpPr>
            <a:spLocks noGrp="1"/>
          </p:cNvSpPr>
          <p:nvPr>
            <p:ph sz="quarter" idx="4"/>
            <p:custDataLst>
              <p:tags r:id="rId3"/>
            </p:custDataLst>
          </p:nvPr>
        </p:nvSpPr>
        <p:spPr>
          <a:xfrm>
            <a:off x="0" y="640080"/>
            <a:ext cx="7315200" cy="1828800"/>
          </a:xfrm>
          <a:prstGeom prst="rect">
            <a:avLst/>
          </a:prstGeom>
        </p:spPr>
        <p:txBody>
          <a:bodyPr/>
          <a:lstStyle>
            <a:lvl1pPr>
              <a:defRPr sz="3200">
                <a:solidFill>
                  <a:srgbClr val="54575A"/>
                </a:solidFill>
              </a:defRPr>
            </a:lvl1pPr>
            <a:lvl2pPr>
              <a:defRPr sz="3200">
                <a:solidFill>
                  <a:srgbClr val="54575A"/>
                </a:solidFill>
              </a:defRPr>
            </a:lvl2pPr>
            <a:lvl3pPr>
              <a:defRPr sz="2400">
                <a:solidFill>
                  <a:srgbClr val="54575A"/>
                </a:solidFill>
              </a:defRPr>
            </a:lvl3pPr>
            <a:lvl4pPr>
              <a:defRPr sz="1600">
                <a:solidFill>
                  <a:srgbClr val="54575A"/>
                </a:solidFill>
              </a:defRPr>
            </a:lvl4pPr>
            <a:lvl5pPr>
              <a:defRPr sz="1600">
                <a:solidFill>
                  <a:srgbClr val="54575A"/>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4"/>
            <p:custDataLst>
              <p:tags r:id="rId4"/>
            </p:custDataLst>
          </p:nvPr>
        </p:nvSpPr>
        <p:spPr>
          <a:xfrm>
            <a:off x="7315200" y="640080"/>
            <a:ext cx="4876800" cy="6248400"/>
          </a:xfrm>
          <a:prstGeom prst="rect">
            <a:avLst/>
          </a:prstGeom>
        </p:spPr>
        <p:txBody>
          <a:bodyPr/>
          <a:lstStyle/>
          <a:p>
            <a:r>
              <a:rPr lang="en-US"/>
              <a:t>Click icon to add picture</a:t>
            </a:r>
          </a:p>
        </p:txBody>
      </p:sp>
    </p:spTree>
    <p:extLst>
      <p:ext uri="{BB962C8B-B14F-4D97-AF65-F5344CB8AC3E}">
        <p14:creationId xmlns:p14="http://schemas.microsoft.com/office/powerpoint/2010/main" val="339980747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315200" y="640080"/>
            <a:ext cx="4876800" cy="1722120"/>
          </a:xfrm>
        </p:spPr>
        <p:txBody>
          <a:bodyPr/>
          <a:lstStyle/>
          <a:p>
            <a:r>
              <a:rPr lang="en-US"/>
              <a:t>Click to edit Master title style</a:t>
            </a:r>
          </a:p>
        </p:txBody>
      </p:sp>
      <p:sp>
        <p:nvSpPr>
          <p:cNvPr id="4" name="Content Placeholder 3"/>
          <p:cNvSpPr>
            <a:spLocks noGrp="1"/>
          </p:cNvSpPr>
          <p:nvPr>
            <p:ph sz="half" idx="2"/>
            <p:custDataLst>
              <p:tags r:id="rId2"/>
            </p:custDataLst>
          </p:nvPr>
        </p:nvSpPr>
        <p:spPr>
          <a:xfrm>
            <a:off x="7315200" y="2438400"/>
            <a:ext cx="4876800" cy="4419600"/>
          </a:xfrm>
          <a:prstGeom prst="rect">
            <a:avLst/>
          </a:prstGeom>
        </p:spPr>
        <p:txBody>
          <a:bodyPr/>
          <a:lstStyle>
            <a:lvl1pPr>
              <a:defRPr sz="2800">
                <a:solidFill>
                  <a:srgbClr val="54575A"/>
                </a:solidFill>
              </a:defRPr>
            </a:lvl1pPr>
            <a:lvl2pPr>
              <a:defRPr sz="2400">
                <a:solidFill>
                  <a:srgbClr val="54575A"/>
                </a:solidFill>
              </a:defRPr>
            </a:lvl2pPr>
            <a:lvl3pPr>
              <a:defRPr sz="2000">
                <a:solidFill>
                  <a:srgbClr val="54575A"/>
                </a:solidFill>
              </a:defRPr>
            </a:lvl3pPr>
            <a:lvl4pPr>
              <a:defRPr sz="1800">
                <a:solidFill>
                  <a:srgbClr val="54575A"/>
                </a:solidFill>
              </a:defRPr>
            </a:lvl4pPr>
            <a:lvl5pPr>
              <a:defRPr sz="1800">
                <a:solidFill>
                  <a:srgbClr val="54575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custDataLst>
              <p:tags r:id="rId3"/>
            </p:custDataLst>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t>‹#›</a:t>
            </a:fld>
            <a:endParaRPr lang="en-US"/>
          </a:p>
        </p:txBody>
      </p:sp>
      <p:sp>
        <p:nvSpPr>
          <p:cNvPr id="9" name="Picture Placeholder 8"/>
          <p:cNvSpPr>
            <a:spLocks noGrp="1"/>
          </p:cNvSpPr>
          <p:nvPr>
            <p:ph type="pic" sz="quarter" idx="13"/>
            <p:custDataLst>
              <p:tags r:id="rId4"/>
            </p:custDataLst>
          </p:nvPr>
        </p:nvSpPr>
        <p:spPr>
          <a:xfrm>
            <a:off x="1" y="640080"/>
            <a:ext cx="7315200" cy="4572000"/>
          </a:xfrm>
          <a:prstGeom prst="rect">
            <a:avLst/>
          </a:prstGeom>
        </p:spPr>
        <p:txBody>
          <a:bodyPr/>
          <a:lstStyle/>
          <a:p>
            <a:r>
              <a:rPr lang="en-US"/>
              <a:t>Click icon to add picture</a:t>
            </a:r>
          </a:p>
        </p:txBody>
      </p:sp>
      <p:sp>
        <p:nvSpPr>
          <p:cNvPr id="11" name="Picture Placeholder 10"/>
          <p:cNvSpPr>
            <a:spLocks noGrp="1"/>
          </p:cNvSpPr>
          <p:nvPr>
            <p:ph type="pic" sz="quarter" idx="14"/>
            <p:custDataLst>
              <p:tags r:id="rId5"/>
            </p:custDataLst>
          </p:nvPr>
        </p:nvSpPr>
        <p:spPr>
          <a:xfrm>
            <a:off x="0" y="5221224"/>
            <a:ext cx="2438400" cy="1636776"/>
          </a:xfrm>
          <a:prstGeom prst="rect">
            <a:avLst/>
          </a:prstGeom>
        </p:spPr>
        <p:txBody>
          <a:bodyPr/>
          <a:lstStyle/>
          <a:p>
            <a:r>
              <a:rPr lang="en-US"/>
              <a:t>Click icon to add picture</a:t>
            </a:r>
          </a:p>
        </p:txBody>
      </p:sp>
      <p:sp>
        <p:nvSpPr>
          <p:cNvPr id="13" name="Picture Placeholder 12"/>
          <p:cNvSpPr>
            <a:spLocks noGrp="1"/>
          </p:cNvSpPr>
          <p:nvPr>
            <p:ph type="pic" sz="quarter" idx="15"/>
            <p:custDataLst>
              <p:tags r:id="rId6"/>
            </p:custDataLst>
          </p:nvPr>
        </p:nvSpPr>
        <p:spPr>
          <a:xfrm>
            <a:off x="2438400" y="5221224"/>
            <a:ext cx="2438400" cy="1636776"/>
          </a:xfrm>
          <a:prstGeom prst="rect">
            <a:avLst/>
          </a:prstGeom>
        </p:spPr>
        <p:txBody>
          <a:bodyPr/>
          <a:lstStyle/>
          <a:p>
            <a:r>
              <a:rPr lang="en-US"/>
              <a:t>Click icon to add picture</a:t>
            </a:r>
          </a:p>
        </p:txBody>
      </p:sp>
      <p:sp>
        <p:nvSpPr>
          <p:cNvPr id="15" name="Picture Placeholder 14"/>
          <p:cNvSpPr>
            <a:spLocks noGrp="1"/>
          </p:cNvSpPr>
          <p:nvPr>
            <p:ph type="pic" sz="quarter" idx="16"/>
            <p:custDataLst>
              <p:tags r:id="rId7"/>
            </p:custDataLst>
          </p:nvPr>
        </p:nvSpPr>
        <p:spPr>
          <a:xfrm>
            <a:off x="4876800" y="5221224"/>
            <a:ext cx="2438400" cy="1636776"/>
          </a:xfrm>
          <a:prstGeom prst="rect">
            <a:avLst/>
          </a:prstGeom>
        </p:spPr>
        <p:txBody>
          <a:bodyPr/>
          <a:lstStyle/>
          <a:p>
            <a:r>
              <a:rPr lang="en-US"/>
              <a:t>Click icon to add picture</a:t>
            </a:r>
          </a:p>
        </p:txBody>
      </p:sp>
    </p:spTree>
    <p:extLst>
      <p:ext uri="{BB962C8B-B14F-4D97-AF65-F5344CB8AC3E}">
        <p14:creationId xmlns:p14="http://schemas.microsoft.com/office/powerpoint/2010/main" val="3785761986"/>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8"/>
            <a:ext cx="6071616"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3" name="Picture Placeholder 2"/>
          <p:cNvSpPr>
            <a:spLocks noGrp="1"/>
          </p:cNvSpPr>
          <p:nvPr>
            <p:ph type="pic" sz="quarter" idx="10"/>
            <p:custDataLst>
              <p:tags r:id="rId2"/>
            </p:custDataLst>
          </p:nvPr>
        </p:nvSpPr>
        <p:spPr>
          <a:xfrm>
            <a:off x="6072190" y="816741"/>
            <a:ext cx="6119812" cy="2999359"/>
          </a:xfrm>
          <a:prstGeom prst="rect">
            <a:avLst/>
          </a:prstGeom>
        </p:spPr>
        <p:txBody>
          <a:bodyPr/>
          <a:lstStyle/>
          <a:p>
            <a:r>
              <a:rPr lang="en-US"/>
              <a:t>Click icon to add picture</a:t>
            </a:r>
          </a:p>
        </p:txBody>
      </p:sp>
      <p:sp>
        <p:nvSpPr>
          <p:cNvPr id="5" name="Picture Placeholder 4"/>
          <p:cNvSpPr>
            <a:spLocks noGrp="1"/>
          </p:cNvSpPr>
          <p:nvPr>
            <p:ph type="pic" sz="quarter" idx="11"/>
            <p:custDataLst>
              <p:tags r:id="rId3"/>
            </p:custDataLst>
          </p:nvPr>
        </p:nvSpPr>
        <p:spPr>
          <a:xfrm>
            <a:off x="6071616" y="3816096"/>
            <a:ext cx="6120384" cy="3041904"/>
          </a:xfrm>
          <a:prstGeom prst="rect">
            <a:avLst/>
          </a:prstGeom>
        </p:spPr>
        <p:txBody>
          <a:bodyPr/>
          <a:lstStyle/>
          <a:p>
            <a:r>
              <a:rPr lang="en-US"/>
              <a:t>Click icon to add picture</a:t>
            </a:r>
          </a:p>
        </p:txBody>
      </p:sp>
    </p:spTree>
    <p:extLst>
      <p:ext uri="{BB962C8B-B14F-4D97-AF65-F5344CB8AC3E}">
        <p14:creationId xmlns:p14="http://schemas.microsoft.com/office/powerpoint/2010/main" val="927356015"/>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8"/>
            <a:ext cx="12192000"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Tree>
    <p:extLst>
      <p:ext uri="{BB962C8B-B14F-4D97-AF65-F5344CB8AC3E}">
        <p14:creationId xmlns:p14="http://schemas.microsoft.com/office/powerpoint/2010/main" val="2113188735"/>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Title 1"/>
          <p:cNvSpPr txBox="1"/>
          <p:nvPr>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12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551466971"/>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2361592-9A55-4CB3-B4C5-3E375A55EC33}"/>
              </a:ext>
            </a:extLst>
          </p:cNvPr>
          <p:cNvSpPr>
            <a:spLocks noGrp="1"/>
          </p:cNvSpPr>
          <p:nvPr>
            <p:ph type="body" sz="quarter" idx="15"/>
            <p:custDataLst>
              <p:tags r:id="rId1"/>
            </p:custDataLst>
          </p:nvPr>
        </p:nvSpPr>
        <p:spPr>
          <a:xfrm>
            <a:off x="152403" y="215271"/>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3" name="Text Placeholder 5">
            <a:extLst>
              <a:ext uri="{FF2B5EF4-FFF2-40B4-BE49-F238E27FC236}">
                <a16:creationId xmlns:a16="http://schemas.microsoft.com/office/drawing/2014/main" id="{2A622ECD-C5C7-4942-87A9-81504AAC68FC}"/>
              </a:ext>
            </a:extLst>
          </p:cNvPr>
          <p:cNvSpPr>
            <a:spLocks noGrp="1"/>
          </p:cNvSpPr>
          <p:nvPr>
            <p:ph type="body" sz="quarter" idx="16" hasCustomPrompt="1"/>
            <p:custDataLst>
              <p:tags r:id="rId2"/>
            </p:custDataLst>
          </p:nvPr>
        </p:nvSpPr>
        <p:spPr>
          <a:xfrm>
            <a:off x="7027834" y="1704331"/>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pic>
        <p:nvPicPr>
          <p:cNvPr id="5" name="Picture 4">
            <a:extLst>
              <a:ext uri="{FF2B5EF4-FFF2-40B4-BE49-F238E27FC236}">
                <a16:creationId xmlns:a16="http://schemas.microsoft.com/office/drawing/2014/main" id="{B7E1A9F0-1003-4603-8177-1C1EE33C687F}"/>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3243281"/>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9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custDataLst>
              <p:tags r:id="rId3"/>
            </p:custDataLst>
          </p:nvPr>
        </p:nvSpPr>
        <p:spPr>
          <a:xfrm>
            <a:off x="7027834" y="1704331"/>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Tree>
    <p:extLst>
      <p:ext uri="{BB962C8B-B14F-4D97-AF65-F5344CB8AC3E}">
        <p14:creationId xmlns:p14="http://schemas.microsoft.com/office/powerpoint/2010/main" val="28929504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userDrawn="1">
            <p:custDataLst>
              <p:tags r:id="rId1"/>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5pPr>
            <a:lvl6pPr marL="2286000" algn="l" defTabSz="914400" rtl="0" eaLnBrk="1" latinLnBrk="0" hangingPunct="1">
              <a:defRPr sz="1800" kern="1200">
                <a:solidFill>
                  <a:schemeClr val="tx1"/>
                </a:solidFill>
                <a:latin typeface="Arial" pitchFamily="34" charset="0"/>
                <a:ea typeface="+mn-ea"/>
                <a:cs typeface="+mn-cs"/>
              </a:defRPr>
            </a:lvl6pPr>
            <a:lvl7pPr marL="2743200" algn="l" defTabSz="914400" rtl="0" eaLnBrk="1" latinLnBrk="0" hangingPunct="1">
              <a:defRPr sz="1800" kern="1200">
                <a:solidFill>
                  <a:schemeClr val="tx1"/>
                </a:solidFill>
                <a:latin typeface="Arial" pitchFamily="34" charset="0"/>
                <a:ea typeface="+mn-ea"/>
                <a:cs typeface="+mn-cs"/>
              </a:defRPr>
            </a:lvl7pPr>
            <a:lvl8pPr marL="3200400" algn="l" defTabSz="914400" rtl="0" eaLnBrk="1" latinLnBrk="0" hangingPunct="1">
              <a:defRPr sz="1800" kern="1200">
                <a:solidFill>
                  <a:schemeClr val="tx1"/>
                </a:solidFill>
                <a:latin typeface="Arial" pitchFamily="34" charset="0"/>
                <a:ea typeface="+mn-ea"/>
                <a:cs typeface="+mn-cs"/>
              </a:defRPr>
            </a:lvl8pPr>
            <a:lvl9pPr marL="3657600" algn="l" defTabSz="914400" rtl="0" eaLnBrk="1" latinLnBrk="0" hangingPunct="1">
              <a:defRPr sz="1800" kern="1200">
                <a:solidFill>
                  <a:schemeClr val="tx1"/>
                </a:solidFill>
                <a:latin typeface="Arial" pitchFamily="34" charset="0"/>
                <a:ea typeface="+mn-ea"/>
                <a:cs typeface="+mn-cs"/>
              </a:defRPr>
            </a:lvl9pPr>
          </a:lstStyle>
          <a:p>
            <a:pPr algn="ctr"/>
            <a:endParaRPr lang="en-US" sz="1400"/>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userDrawn="1">
            <p:custDataLst>
              <p:tags r:id="rId2"/>
            </p:custDataLst>
          </p:nvPr>
        </p:nvPicPr>
        <p:blipFill>
          <a:blip r:embed="rId4">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440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8"/>
            <a:ext cx="12192000" cy="6041263"/>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Tree>
    <p:extLst>
      <p:ext uri="{BB962C8B-B14F-4D97-AF65-F5344CB8AC3E}">
        <p14:creationId xmlns:p14="http://schemas.microsoft.com/office/powerpoint/2010/main" val="100513410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6" name="Picture Placeholder 14"/>
          <p:cNvSpPr>
            <a:spLocks noGrp="1"/>
          </p:cNvSpPr>
          <p:nvPr>
            <p:ph type="pic" sz="quarter" idx="10" hasCustomPrompt="1"/>
            <p:custDataLst>
              <p:tags r:id="rId2"/>
            </p:custDataLst>
          </p:nvPr>
        </p:nvSpPr>
        <p:spPr>
          <a:xfrm>
            <a:off x="1" y="1606657"/>
            <a:ext cx="7718612" cy="525134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latin typeface="Calibri" panose="020F0502020204030204" pitchFamily="34" charset="0"/>
              </a:defRPr>
            </a:lvl1pPr>
          </a:lstStyle>
          <a:p>
            <a:pPr lvl="0"/>
            <a:r>
              <a:rPr lang="en-US"/>
              <a:t>Subhead 24 pt</a:t>
            </a:r>
          </a:p>
        </p:txBody>
      </p:sp>
      <p:sp>
        <p:nvSpPr>
          <p:cNvPr id="15" name="Text Placeholder 4"/>
          <p:cNvSpPr>
            <a:spLocks noGrp="1"/>
          </p:cNvSpPr>
          <p:nvPr>
            <p:ph type="body" sz="quarter" idx="15" hasCustomPrompt="1"/>
            <p:custDataLst>
              <p:tags r:id="rId4"/>
            </p:custDataLst>
          </p:nvPr>
        </p:nvSpPr>
        <p:spPr>
          <a:xfrm>
            <a:off x="7944472" y="1621579"/>
            <a:ext cx="3948205" cy="681567"/>
          </a:xfrm>
          <a:prstGeom prst="rect">
            <a:avLst/>
          </a:prstGeom>
        </p:spPr>
        <p:txBody>
          <a:bodyPr vert="horz"/>
          <a:lstStyle>
            <a:lvl1pPr marL="341367" indent="-341367" algn="l">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139353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5" y="-16187"/>
            <a:ext cx="4064876" cy="1889811"/>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1" y="11689"/>
            <a:ext cx="7718612" cy="685799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1" hasCustomPrompt="1"/>
            <p:custDataLst>
              <p:tags r:id="rId3"/>
            </p:custDataLst>
          </p:nvPr>
        </p:nvSpPr>
        <p:spPr>
          <a:xfrm>
            <a:off x="7956551" y="1873251"/>
            <a:ext cx="4066116" cy="1174749"/>
          </a:xfrm>
          <a:prstGeom prst="rect">
            <a:avLst/>
          </a:prstGeom>
        </p:spPr>
        <p:txBody>
          <a:bodyPr/>
          <a:lstStyle>
            <a:lvl1pPr algn="l">
              <a:defRPr sz="3200" spc="0" baseline="0">
                <a:solidFill>
                  <a:srgbClr val="00549F"/>
                </a:solidFill>
                <a:latin typeface="Calibri" panose="020F0502020204030204" pitchFamily="34" charset="0"/>
              </a:defRPr>
            </a:lvl1pPr>
          </a:lstStyle>
          <a:p>
            <a:pPr lvl="0"/>
            <a:r>
              <a:rPr lang="en-US"/>
              <a:t>Subhead 24 pt Subhead 24 pt</a:t>
            </a:r>
          </a:p>
        </p:txBody>
      </p:sp>
      <p:sp>
        <p:nvSpPr>
          <p:cNvPr id="10" name="Text Placeholder 9"/>
          <p:cNvSpPr>
            <a:spLocks noGrp="1"/>
          </p:cNvSpPr>
          <p:nvPr>
            <p:ph type="body" sz="quarter" idx="12" hasCustomPrompt="1"/>
            <p:custDataLst>
              <p:tags r:id="rId4"/>
            </p:custDataLst>
          </p:nvPr>
        </p:nvSpPr>
        <p:spPr>
          <a:xfrm>
            <a:off x="7956795" y="3048000"/>
            <a:ext cx="4066116" cy="2514600"/>
          </a:xfrm>
          <a:prstGeom prst="rect">
            <a:avLst/>
          </a:prstGeom>
        </p:spPr>
        <p:txBody>
          <a:bodyPr/>
          <a:lstStyle>
            <a:lvl1pPr marL="341367" indent="-341367" algn="l">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261997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sp>
        <p:nvSpPr>
          <p:cNvPr id="6" name="Picture Placeholder 14"/>
          <p:cNvSpPr>
            <a:spLocks noGrp="1"/>
          </p:cNvSpPr>
          <p:nvPr>
            <p:ph type="pic" sz="quarter" idx="10" hasCustomPrompt="1"/>
            <p:custDataLst>
              <p:tags r:id="rId1"/>
            </p:custDataLst>
          </p:nvPr>
        </p:nvSpPr>
        <p:spPr>
          <a:xfrm>
            <a:off x="1" y="1"/>
            <a:ext cx="12254753" cy="6857999"/>
          </a:xfrm>
          <a:prstGeom prst="rect">
            <a:avLst/>
          </a:prstGeom>
          <a:solidFill>
            <a:schemeClr val="bg1">
              <a:lumMod val="95000"/>
            </a:schemeClr>
          </a:solidFill>
        </p:spPr>
        <p:txBody>
          <a:bodyPr vert="horz"/>
          <a:lstStyle>
            <a:lvl1pPr marL="0" indent="0">
              <a:buNone/>
              <a:defRPr sz="3200" b="0" baseline="0">
                <a:solidFill>
                  <a:srgbClr val="00549F"/>
                </a:solidFill>
              </a:defRPr>
            </a:lvl1pPr>
          </a:lstStyle>
          <a:p>
            <a:r>
              <a:rPr lang="en-US"/>
              <a:t>Picture – full bleed</a:t>
            </a:r>
          </a:p>
          <a:p>
            <a:r>
              <a:rPr lang="en-US"/>
              <a:t>Use semitransparent</a:t>
            </a:r>
          </a:p>
          <a:p>
            <a:r>
              <a:rPr lang="en-US"/>
              <a:t>Background behind type</a:t>
            </a:r>
          </a:p>
          <a:p>
            <a:r>
              <a:rPr lang="en-US"/>
              <a:t>Make more legible</a:t>
            </a:r>
          </a:p>
          <a:p>
            <a:r>
              <a:rPr lang="en-US"/>
              <a:t>Go with R084GB159</a:t>
            </a:r>
          </a:p>
          <a:p>
            <a:r>
              <a:rPr lang="en-US"/>
              <a:t>Or White</a:t>
            </a:r>
          </a:p>
        </p:txBody>
      </p:sp>
      <p:sp>
        <p:nvSpPr>
          <p:cNvPr id="5" name="Title 1"/>
          <p:cNvSpPr>
            <a:spLocks noGrp="1"/>
          </p:cNvSpPr>
          <p:nvPr>
            <p:ph type="title" hasCustomPrompt="1"/>
            <p:custDataLst>
              <p:tags r:id="rId2"/>
            </p:custDataLst>
          </p:nvPr>
        </p:nvSpPr>
        <p:spPr>
          <a:xfrm>
            <a:off x="7956795" y="-16187"/>
            <a:ext cx="4235204" cy="1889811"/>
          </a:xfrm>
          <a:prstGeom prst="rect">
            <a:avLst/>
          </a:prstGeom>
        </p:spPr>
        <p:txBody>
          <a:bodyPr vert="horz"/>
          <a:lstStyle>
            <a:lvl1pPr algn="l">
              <a:defRPr sz="5867" baseline="0">
                <a:solidFill>
                  <a:srgbClr val="00549F"/>
                </a:solidFill>
                <a:latin typeface="Calibri" panose="020F0502020204030204" pitchFamily="34" charset="0"/>
              </a:defRPr>
            </a:lvl1pPr>
          </a:lstStyle>
          <a:p>
            <a:r>
              <a:rPr lang="en-US"/>
              <a:t>Headline 44</a:t>
            </a:r>
            <a:br>
              <a:rPr lang="en-US"/>
            </a:br>
            <a:r>
              <a:rPr lang="en-US"/>
              <a:t>pt calibri</a:t>
            </a:r>
          </a:p>
        </p:txBody>
      </p:sp>
      <p:sp>
        <p:nvSpPr>
          <p:cNvPr id="7" name="Text Placeholder 4"/>
          <p:cNvSpPr>
            <a:spLocks noGrp="1"/>
          </p:cNvSpPr>
          <p:nvPr>
            <p:ph type="body" sz="quarter" idx="13" hasCustomPrompt="1"/>
            <p:custDataLst>
              <p:tags r:id="rId3"/>
            </p:custDataLst>
          </p:nvPr>
        </p:nvSpPr>
        <p:spPr>
          <a:xfrm>
            <a:off x="7956794" y="1964240"/>
            <a:ext cx="4235204"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10" name="Text Placeholder 9"/>
          <p:cNvSpPr>
            <a:spLocks noGrp="1"/>
          </p:cNvSpPr>
          <p:nvPr>
            <p:ph type="body" sz="quarter" idx="15" hasCustomPrompt="1"/>
            <p:custDataLst>
              <p:tags r:id="rId4"/>
            </p:custDataLst>
          </p:nvPr>
        </p:nvSpPr>
        <p:spPr>
          <a:xfrm>
            <a:off x="7956795" y="3090326"/>
            <a:ext cx="4157133" cy="575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16326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5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6" y="-16187"/>
            <a:ext cx="4055912" cy="1889811"/>
          </a:xfrm>
          <a:prstGeom prst="rect">
            <a:avLst/>
          </a:prstGeom>
        </p:spPr>
        <p:txBody>
          <a:bodyPr vert="horz"/>
          <a:lstStyle>
            <a:lvl1pPr algn="l">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0" y="-16187"/>
            <a:ext cx="7700683" cy="4355104"/>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7956795" y="1964240"/>
            <a:ext cx="4055912"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9" name="Picture Placeholder 14"/>
          <p:cNvSpPr>
            <a:spLocks noGrp="1"/>
          </p:cNvSpPr>
          <p:nvPr>
            <p:ph type="pic" sz="quarter" idx="15" hasCustomPrompt="1"/>
            <p:custDataLst>
              <p:tags r:id="rId4"/>
            </p:custDataLst>
          </p:nvPr>
        </p:nvSpPr>
        <p:spPr>
          <a:xfrm>
            <a:off x="3290047" y="4430829"/>
            <a:ext cx="4410635"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5"/>
            </p:custDataLst>
          </p:nvPr>
        </p:nvSpPr>
        <p:spPr>
          <a:xfrm>
            <a:off x="7956551" y="3073400"/>
            <a:ext cx="4055533" cy="2353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292125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6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253317"/>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44pt calibri</a:t>
            </a:r>
          </a:p>
        </p:txBody>
      </p:sp>
      <p:sp>
        <p:nvSpPr>
          <p:cNvPr id="6" name="Picture Placeholder 14"/>
          <p:cNvSpPr>
            <a:spLocks noGrp="1"/>
          </p:cNvSpPr>
          <p:nvPr>
            <p:ph type="pic" sz="quarter" idx="10" hasCustomPrompt="1"/>
            <p:custDataLst>
              <p:tags r:id="rId2"/>
            </p:custDataLst>
          </p:nvPr>
        </p:nvSpPr>
        <p:spPr>
          <a:xfrm>
            <a:off x="-1" y="1237131"/>
            <a:ext cx="7620001" cy="562086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9" name="Picture Placeholder 14"/>
          <p:cNvSpPr>
            <a:spLocks noGrp="1"/>
          </p:cNvSpPr>
          <p:nvPr>
            <p:ph type="pic" sz="quarter" idx="15" hasCustomPrompt="1"/>
            <p:custDataLst>
              <p:tags r:id="rId3"/>
            </p:custDataLst>
          </p:nvPr>
        </p:nvSpPr>
        <p:spPr>
          <a:xfrm>
            <a:off x="7736541" y="4417759"/>
            <a:ext cx="4455457"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4"/>
            </p:custDataLst>
          </p:nvPr>
        </p:nvSpPr>
        <p:spPr>
          <a:xfrm>
            <a:off x="7736541" y="1236133"/>
            <a:ext cx="4455460" cy="3056467"/>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vl2pPr>
              <a:defRPr sz="2667">
                <a:solidFill>
                  <a:srgbClr val="00549F"/>
                </a:solidFill>
                <a:latin typeface="Calibri" panose="020F0502020204030204" pitchFamily="34" charset="0"/>
              </a:defRPr>
            </a:lvl2pPr>
            <a:lvl3pPr>
              <a:defRPr sz="2667">
                <a:solidFill>
                  <a:srgbClr val="00549F"/>
                </a:solidFill>
                <a:latin typeface="Calibri" panose="020F0502020204030204" pitchFamily="34" charset="0"/>
              </a:defRPr>
            </a:lvl3pPr>
          </a:lstStyle>
          <a:p>
            <a:pPr lvl="0"/>
            <a:r>
              <a:rPr lang="en-US"/>
              <a:t>Bullets 20pt</a:t>
            </a:r>
          </a:p>
        </p:txBody>
      </p:sp>
    </p:spTree>
    <p:extLst>
      <p:ext uri="{BB962C8B-B14F-4D97-AF65-F5344CB8AC3E}">
        <p14:creationId xmlns:p14="http://schemas.microsoft.com/office/powerpoint/2010/main" val="6066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15168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1" y="1606657"/>
            <a:ext cx="7288304" cy="523827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7422775" y="1619728"/>
            <a:ext cx="4769223" cy="275504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7422775" y="4512340"/>
            <a:ext cx="2731245" cy="234566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404359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8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4912659" y="-16187"/>
            <a:ext cx="7279341"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5002313" y="1357369"/>
            <a:ext cx="7279340"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2" y="1"/>
            <a:ext cx="4912657" cy="684492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5029203" y="2547933"/>
            <a:ext cx="3272116" cy="4310068"/>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8417862" y="2547933"/>
            <a:ext cx="3774137" cy="3234287"/>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206254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3935505" y="-16187"/>
            <a:ext cx="4365812"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 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1618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7" y="3173506"/>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0" y="-16187"/>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170330" y="3630084"/>
            <a:ext cx="3262905"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3630085"/>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213504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7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134468" y="117412"/>
            <a:ext cx="3415181"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349797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9" y="1"/>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1" y="3497979"/>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4105834" y="3831913"/>
            <a:ext cx="3926543"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223497"/>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110038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6"/>
          <p:cNvSpPr>
            <a:spLocks noGrp="1"/>
          </p:cNvSpPr>
          <p:nvPr>
            <p:ph type="pic" sz="quarter" idx="10" hasCustomPrompt="1"/>
            <p:custDataLst>
              <p:tags r:id="rId1"/>
            </p:custDataLst>
          </p:nvPr>
        </p:nvSpPr>
        <p:spPr>
          <a:xfrm>
            <a:off x="1" y="0"/>
            <a:ext cx="5423225" cy="4580080"/>
          </a:xfrm>
          <a:prstGeom prst="rect">
            <a:avLst/>
          </a:prstGeom>
          <a:solidFill>
            <a:schemeClr val="bg1">
              <a:lumMod val="95000"/>
            </a:schemeClr>
          </a:solidFill>
        </p:spPr>
        <p:txBody>
          <a:bodyPr vert="horz"/>
          <a:lstStyle>
            <a:lvl1pPr marL="0" indent="0">
              <a:buNone/>
              <a:defRPr sz="3200" baseline="0">
                <a:solidFill>
                  <a:srgbClr val="00549F"/>
                </a:solidFill>
              </a:defRPr>
            </a:lvl1pPr>
          </a:lstStyle>
          <a:p>
            <a:r>
              <a:rPr lang="en-US"/>
              <a:t>IMAGE</a:t>
            </a:r>
            <a:br>
              <a:rPr lang="en-US"/>
            </a:br>
            <a:r>
              <a:rPr lang="en-US"/>
              <a:t>(heavy copy)</a:t>
            </a:r>
          </a:p>
        </p:txBody>
      </p:sp>
      <p:sp>
        <p:nvSpPr>
          <p:cNvPr id="4" name="Picture Placeholder 20"/>
          <p:cNvSpPr>
            <a:spLocks noGrp="1"/>
          </p:cNvSpPr>
          <p:nvPr>
            <p:ph type="pic" sz="quarter" idx="12"/>
            <p:custDataLst>
              <p:tags r:id="rId2"/>
            </p:custDataLst>
          </p:nvPr>
        </p:nvSpPr>
        <p:spPr>
          <a:xfrm>
            <a:off x="2700423" y="4580080"/>
            <a:ext cx="2722803" cy="2277920"/>
          </a:xfrm>
          <a:prstGeom prst="rect">
            <a:avLst/>
          </a:prstGeom>
          <a:solidFill>
            <a:schemeClr val="bg1">
              <a:lumMod val="95000"/>
            </a:schemeClr>
          </a:solidFill>
        </p:spPr>
        <p:txBody>
          <a:bodyPr vert="horz"/>
          <a:lstStyle>
            <a:lvl1pPr>
              <a:defRPr sz="3200">
                <a:solidFill>
                  <a:srgbClr val="00549F"/>
                </a:solidFill>
              </a:defRPr>
            </a:lvl1pPr>
          </a:lstStyle>
          <a:p>
            <a:endParaRPr lang="en-US"/>
          </a:p>
        </p:txBody>
      </p:sp>
      <p:sp>
        <p:nvSpPr>
          <p:cNvPr id="6" name="Text Placeholder 5"/>
          <p:cNvSpPr>
            <a:spLocks noGrp="1"/>
          </p:cNvSpPr>
          <p:nvPr>
            <p:ph type="body" sz="quarter" idx="13"/>
            <p:custDataLst>
              <p:tags r:id="rId3"/>
            </p:custDataLst>
          </p:nvPr>
        </p:nvSpPr>
        <p:spPr>
          <a:xfrm>
            <a:off x="5602817" y="63501"/>
            <a:ext cx="6525683" cy="1809751"/>
          </a:xfrm>
          <a:prstGeom prst="rect">
            <a:avLst/>
          </a:prstGeom>
        </p:spPr>
        <p:txBody>
          <a:bodyPr/>
          <a:lstStyle>
            <a:lvl1pPr>
              <a:spcBef>
                <a:spcPct val="0"/>
              </a:spcBef>
              <a:defRPr sz="5867" spc="0" baseline="0">
                <a:solidFill>
                  <a:srgbClr val="00549F"/>
                </a:solidFill>
                <a:latin typeface="Calibri" panose="020F0502020204030204" pitchFamily="34" charset="0"/>
              </a:defRPr>
            </a:lvl1pPr>
          </a:lstStyle>
          <a:p>
            <a:pPr lvl="0"/>
            <a:r>
              <a:rPr lang="en-US"/>
              <a:t>Click to edit Master text styles</a:t>
            </a:r>
          </a:p>
        </p:txBody>
      </p:sp>
      <p:sp>
        <p:nvSpPr>
          <p:cNvPr id="17" name="Text Placeholder 16"/>
          <p:cNvSpPr>
            <a:spLocks noGrp="1"/>
          </p:cNvSpPr>
          <p:nvPr>
            <p:ph type="body" sz="quarter" idx="15" hasCustomPrompt="1"/>
            <p:custDataLst>
              <p:tags r:id="rId4"/>
            </p:custDataLst>
          </p:nvPr>
        </p:nvSpPr>
        <p:spPr>
          <a:xfrm>
            <a:off x="5602818" y="1990912"/>
            <a:ext cx="6453716" cy="2491317"/>
          </a:xfrm>
          <a:prstGeom prst="rect">
            <a:avLst/>
          </a:prstGeom>
        </p:spPr>
        <p:txBody>
          <a:bodyPr/>
          <a:lstStyle>
            <a:lvl1pPr>
              <a:spcBef>
                <a:spcPct val="0"/>
              </a:spcBef>
              <a:spcAft>
                <a:spcPts val="800"/>
              </a:spcAft>
              <a:defRPr sz="3200" spc="0" baseline="0">
                <a:solidFill>
                  <a:srgbClr val="00549F"/>
                </a:solidFill>
                <a:latin typeface="Calibri" panose="020F0502020204030204" pitchFamily="34" charset="0"/>
              </a:defRPr>
            </a:lvl1pPr>
            <a:lvl2pPr>
              <a:spcBef>
                <a:spcPct val="0"/>
              </a:spcBef>
              <a:spcAft>
                <a:spcPts val="800"/>
              </a:spcAft>
              <a:defRPr sz="3200">
                <a:solidFill>
                  <a:srgbClr val="00549F"/>
                </a:solidFill>
                <a:latin typeface="Calibri" panose="020F0502020204030204" pitchFamily="34" charset="0"/>
              </a:defRPr>
            </a:lvl2pPr>
            <a:lvl3pPr>
              <a:spcBef>
                <a:spcPct val="0"/>
              </a:spcBef>
              <a:spcAft>
                <a:spcPts val="800"/>
              </a:spcAft>
              <a:defRPr sz="3200">
                <a:solidFill>
                  <a:srgbClr val="00549F"/>
                </a:solidFill>
                <a:latin typeface="Calibri" panose="020F0502020204030204" pitchFamily="34" charset="0"/>
              </a:defRPr>
            </a:lvl3pPr>
            <a:lvl4pPr>
              <a:spcBef>
                <a:spcPct val="0"/>
              </a:spcBef>
              <a:spcAft>
                <a:spcPts val="800"/>
              </a:spcAft>
              <a:defRPr sz="3200">
                <a:solidFill>
                  <a:srgbClr val="00549F"/>
                </a:solidFill>
                <a:latin typeface="Calibri" panose="020F0502020204030204" pitchFamily="34" charset="0"/>
              </a:defRPr>
            </a:lvl4pPr>
            <a:lvl5pPr>
              <a:spcBef>
                <a:spcPct val="0"/>
              </a:spcBef>
              <a:spcAft>
                <a:spcPts val="800"/>
              </a:spcAft>
              <a:defRPr sz="3200">
                <a:solidFill>
                  <a:srgbClr val="00549F"/>
                </a:solidFill>
                <a:latin typeface="Calibri" panose="020F0502020204030204" pitchFamily="34" charset="0"/>
              </a:defRPr>
            </a:lvl5pPr>
          </a:lstStyle>
          <a:p>
            <a:pPr lvl="0"/>
            <a:r>
              <a:rPr lang="en-US"/>
              <a:t>Copy points 20-24pt copy points 20-24pt copy points 20-24pt</a:t>
            </a:r>
          </a:p>
        </p:txBody>
      </p:sp>
    </p:spTree>
    <p:extLst>
      <p:ext uri="{BB962C8B-B14F-4D97-AF65-F5344CB8AC3E}">
        <p14:creationId xmlns:p14="http://schemas.microsoft.com/office/powerpoint/2010/main" val="2668058659"/>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283389" y="3263153"/>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1" y="3267634"/>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5" name="Picture Placeholder 20"/>
          <p:cNvSpPr>
            <a:spLocks noGrp="1"/>
          </p:cNvSpPr>
          <p:nvPr>
            <p:ph type="pic" sz="quarter" idx="14"/>
            <p:custDataLst>
              <p:tags r:id="rId3"/>
            </p:custDataLst>
          </p:nvPr>
        </p:nvSpPr>
        <p:spPr>
          <a:xfrm>
            <a:off x="4141694" y="3263154"/>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4"/>
            </p:custDataLst>
          </p:nvPr>
        </p:nvSpPr>
        <p:spPr>
          <a:xfrm>
            <a:off x="134472" y="1"/>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5"/>
            </p:custDataLst>
          </p:nvPr>
        </p:nvSpPr>
        <p:spPr>
          <a:xfrm>
            <a:off x="483597" y="1130301"/>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
        <p:nvSpPr>
          <p:cNvPr id="16" name="Text Placeholder 5"/>
          <p:cNvSpPr>
            <a:spLocks noGrp="1"/>
          </p:cNvSpPr>
          <p:nvPr>
            <p:ph type="body" sz="quarter" idx="17" hasCustomPrompt="1"/>
            <p:custDataLst>
              <p:tags r:id="rId6"/>
            </p:custDataLst>
          </p:nvPr>
        </p:nvSpPr>
        <p:spPr>
          <a:xfrm>
            <a:off x="6585573" y="1109509"/>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Tree>
    <p:extLst>
      <p:ext uri="{BB962C8B-B14F-4D97-AF65-F5344CB8AC3E}">
        <p14:creationId xmlns:p14="http://schemas.microsoft.com/office/powerpoint/2010/main" val="3877703586"/>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6158754" y="0"/>
            <a:ext cx="6033247"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0" y="4482"/>
            <a:ext cx="6015317"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Tree>
    <p:extLst>
      <p:ext uri="{BB962C8B-B14F-4D97-AF65-F5344CB8AC3E}">
        <p14:creationId xmlns:p14="http://schemas.microsoft.com/office/powerpoint/2010/main" val="1653207225"/>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301317" y="0"/>
            <a:ext cx="3890683"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1" y="4482"/>
            <a:ext cx="8130988"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230392889"/>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3" name="Media Placeholder 12"/>
          <p:cNvSpPr>
            <a:spLocks noGrp="1"/>
          </p:cNvSpPr>
          <p:nvPr>
            <p:ph type="media" sz="quarter" idx="10"/>
            <p:custDataLst>
              <p:tags r:id="rId1"/>
            </p:custDataLst>
          </p:nvPr>
        </p:nvSpPr>
        <p:spPr>
          <a:xfrm>
            <a:off x="0" y="0"/>
            <a:ext cx="12192000" cy="6858000"/>
          </a:xfrm>
          <a:prstGeom prst="rect">
            <a:avLst/>
          </a:prstGeom>
        </p:spPr>
        <p:txBody>
          <a:bodyPr vert="horz"/>
          <a:lstStyle/>
          <a:p>
            <a:endParaRPr lang="en-US"/>
          </a:p>
        </p:txBody>
      </p:sp>
      <p:pic>
        <p:nvPicPr>
          <p:cNvPr id="11" name="Picture 10" descr="play_btn.wmf"/>
          <p:cNvPicPr>
            <a:picLocks noChangeAspect="1"/>
          </p:cNvPicPr>
          <p:nvPr userDrawn="1">
            <p:custDataLst>
              <p:tags r:id="rId2"/>
            </p:custDataLst>
          </p:nvPr>
        </p:nvPicPr>
        <p:blipFill>
          <a:blip r:embed="rId4">
            <a:alphaModFix amt="60000"/>
            <a:extLst>
              <a:ext uri="{28A0092B-C50C-407E-A947-70E740481C1C}">
                <a14:useLocalDpi xmlns:a14="http://schemas.microsoft.com/office/drawing/2010/main"/>
              </a:ext>
            </a:extLst>
          </a:blip>
          <a:stretch>
            <a:fillRect/>
          </a:stretch>
        </p:blipFill>
        <p:spPr>
          <a:xfrm>
            <a:off x="5316860" y="2524925"/>
            <a:ext cx="1574800" cy="1574800"/>
          </a:xfrm>
          <a:prstGeom prst="rect">
            <a:avLst/>
          </a:prstGeom>
        </p:spPr>
      </p:pic>
    </p:spTree>
    <p:extLst>
      <p:ext uri="{BB962C8B-B14F-4D97-AF65-F5344CB8AC3E}">
        <p14:creationId xmlns:p14="http://schemas.microsoft.com/office/powerpoint/2010/main" val="291723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Multi-Image Light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30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32F39-4FDC-4240-8609-79BAC688F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09" y="-360219"/>
            <a:ext cx="12192000" cy="6858000"/>
          </a:xfrm>
          <a:prstGeom prst="rect">
            <a:avLst/>
          </a:prstGeom>
        </p:spPr>
      </p:pic>
    </p:spTree>
    <p:extLst>
      <p:ext uri="{BB962C8B-B14F-4D97-AF65-F5344CB8AC3E}">
        <p14:creationId xmlns:p14="http://schemas.microsoft.com/office/powerpoint/2010/main" val="4031093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Multi-Image Vertical Light Copy">
    <p:spTree>
      <p:nvGrpSpPr>
        <p:cNvPr id="1" name=""/>
        <p:cNvGrpSpPr/>
        <p:nvPr/>
      </p:nvGrpSpPr>
      <p:grpSpPr>
        <a:xfrm>
          <a:off x="0" y="0"/>
          <a:ext cx="0" cy="0"/>
          <a:chOff x="0" y="0"/>
          <a:chExt cx="0" cy="0"/>
        </a:xfrm>
      </p:grpSpPr>
      <p:sp>
        <p:nvSpPr>
          <p:cNvPr id="13"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t>‹#›</a:t>
            </a:fld>
            <a:endParaRPr lang="en-US"/>
          </a:p>
        </p:txBody>
      </p:sp>
      <p:pic>
        <p:nvPicPr>
          <p:cNvPr id="14" name="Picture 13" descr="PIT_footer.wmf"/>
          <p:cNvPicPr>
            <a:picLocks noChangeAspect="1"/>
          </p:cNvPicPr>
          <p:nvPr userDrawn="1">
            <p:custDataLst>
              <p:tags r:id="rId2"/>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cxnSp>
        <p:nvCxnSpPr>
          <p:cNvPr id="15" name="Straight Connector 14"/>
          <p:cNvCxnSpPr/>
          <p:nvPr userDrawn="1">
            <p:custDataLst>
              <p:tags r:id="rId3"/>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388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One 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8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t>‹#›</a:t>
            </a:fld>
            <a:endParaRPr lang="en-US"/>
          </a:p>
        </p:txBody>
      </p:sp>
      <p:cxnSp>
        <p:nvCxnSpPr>
          <p:cNvPr id="8" name="Straight Connector 7"/>
          <p:cNvCxnSpPr/>
          <p:nvPr userDrawn="1">
            <p:custDataLst>
              <p:tags r:id="rId2"/>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PIT_footer.wmf"/>
          <p:cNvPicPr>
            <a:picLocks noChangeAspect="1"/>
          </p:cNvPicPr>
          <p:nvPr userDrawn="1">
            <p:custDataLst>
              <p:tags r:id="rId3"/>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370007865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90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One Image Light Copy">
    <p:spTree>
      <p:nvGrpSpPr>
        <p:cNvPr id="1" name=""/>
        <p:cNvGrpSpPr/>
        <p:nvPr/>
      </p:nvGrpSpPr>
      <p:grpSpPr>
        <a:xfrm>
          <a:off x="0" y="0"/>
          <a:ext cx="0" cy="0"/>
          <a:chOff x="0" y="0"/>
          <a:chExt cx="0" cy="0"/>
        </a:xfrm>
      </p:grpSpPr>
      <p:pic>
        <p:nvPicPr>
          <p:cNvPr id="12" name="Picture 11" descr="PIT_footer.wmf"/>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132153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10" name="Straight Connector 9"/>
          <p:cNvCxnSpPr/>
          <p:nvPr userDrawn="1">
            <p:custDataLst>
              <p:tags r:id="rId1"/>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1831665"/>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PCL_Layout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2119" y="2119"/>
                        <a:ext cx="2116" cy="2116"/>
                      </a:xfrm>
                      <a:prstGeom prst="rect">
                        <a:avLst/>
                      </a:prstGeom>
                    </p:spPr>
                  </p:pic>
                </p:oleObj>
              </mc:Fallback>
            </mc:AlternateContent>
          </a:graphicData>
        </a:graphic>
      </p:graphicFrame>
      <p:sp>
        <p:nvSpPr>
          <p:cNvPr id="2" name="Rectangle 1"/>
          <p:cNvSpPr/>
          <p:nvPr userDrawn="1">
            <p:custDataLst>
              <p:tags r:id="rId2"/>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251"/>
            <a:endParaRPr lang="en-US" sz="2400">
              <a:solidFill>
                <a:prstClr val="white"/>
              </a:solidFill>
            </a:endParaRPr>
          </a:p>
        </p:txBody>
      </p:sp>
      <p:sp>
        <p:nvSpPr>
          <p:cNvPr id="9" name="Rectangle 8"/>
          <p:cNvSpPr/>
          <p:nvPr>
            <p:custDataLst>
              <p:tags r:id="rId3"/>
            </p:custDataLst>
          </p:nvPr>
        </p:nvSpPr>
        <p:spPr>
          <a:xfrm>
            <a:off x="0" y="6185750"/>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251"/>
            <a:endParaRPr lang="en-US" sz="2400">
              <a:solidFill>
                <a:prstClr val="white"/>
              </a:solidFill>
            </a:endParaRPr>
          </a:p>
        </p:txBody>
      </p:sp>
      <p:pic>
        <p:nvPicPr>
          <p:cNvPr id="15" name="Picture 14"/>
          <p:cNvPicPr>
            <a:picLocks noChangeAspect="1"/>
          </p:cNvPicPr>
          <p:nvPr>
            <p:custDataLst>
              <p:tags r:id="rId4"/>
            </p:custDataLst>
          </p:nvPr>
        </p:nvPicPr>
        <p:blipFill>
          <a:blip r:embed="rId8">
            <a:extLst>
              <a:ext uri="{28A0092B-C50C-407E-A947-70E740481C1C}">
                <a14:useLocalDpi xmlns:a14="http://schemas.microsoft.com/office/drawing/2010/main"/>
              </a:ext>
            </a:extLst>
          </a:blip>
          <a:stretch>
            <a:fillRect/>
          </a:stretch>
        </p:blipFill>
        <p:spPr>
          <a:xfrm>
            <a:off x="4507502" y="6334905"/>
            <a:ext cx="3176999" cy="379968"/>
          </a:xfrm>
          <a:prstGeom prst="rect">
            <a:avLst/>
          </a:prstGeom>
        </p:spPr>
      </p:pic>
    </p:spTree>
    <p:extLst>
      <p:ext uri="{BB962C8B-B14F-4D97-AF65-F5344CB8AC3E}">
        <p14:creationId xmlns:p14="http://schemas.microsoft.com/office/powerpoint/2010/main" val="216453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PCL_Layout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2119" y="2119"/>
                        <a:ext cx="2116" cy="2116"/>
                      </a:xfrm>
                      <a:prstGeom prst="rect">
                        <a:avLst/>
                      </a:prstGeom>
                    </p:spPr>
                  </p:pic>
                </p:oleObj>
              </mc:Fallback>
            </mc:AlternateContent>
          </a:graphicData>
        </a:graphic>
      </p:graphicFrame>
      <p:sp>
        <p:nvSpPr>
          <p:cNvPr id="2" name="Rectangle 1"/>
          <p:cNvSpPr/>
          <p:nvPr userDrawn="1">
            <p:custDataLst>
              <p:tags r:id="rId2"/>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251"/>
            <a:endParaRPr lang="en-US" sz="2400">
              <a:solidFill>
                <a:prstClr val="white"/>
              </a:solidFill>
            </a:endParaRPr>
          </a:p>
        </p:txBody>
      </p:sp>
      <p:sp>
        <p:nvSpPr>
          <p:cNvPr id="9" name="Rectangle 8"/>
          <p:cNvSpPr/>
          <p:nvPr>
            <p:custDataLst>
              <p:tags r:id="rId3"/>
            </p:custDataLst>
          </p:nvPr>
        </p:nvSpPr>
        <p:spPr>
          <a:xfrm>
            <a:off x="0" y="6185750"/>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251"/>
            <a:endParaRPr lang="en-US" sz="2400">
              <a:solidFill>
                <a:prstClr val="white"/>
              </a:solidFill>
            </a:endParaRPr>
          </a:p>
        </p:txBody>
      </p:sp>
      <p:pic>
        <p:nvPicPr>
          <p:cNvPr id="15" name="Picture 14"/>
          <p:cNvPicPr>
            <a:picLocks noChangeAspect="1"/>
          </p:cNvPicPr>
          <p:nvPr>
            <p:custDataLst>
              <p:tags r:id="rId4"/>
            </p:custDataLst>
          </p:nvPr>
        </p:nvPicPr>
        <p:blipFill>
          <a:blip r:embed="rId8">
            <a:extLst>
              <a:ext uri="{28A0092B-C50C-407E-A947-70E740481C1C}">
                <a14:useLocalDpi xmlns:a14="http://schemas.microsoft.com/office/drawing/2010/main"/>
              </a:ext>
            </a:extLst>
          </a:blip>
          <a:stretch>
            <a:fillRect/>
          </a:stretch>
        </p:blipFill>
        <p:spPr>
          <a:xfrm>
            <a:off x="4507502" y="6334905"/>
            <a:ext cx="3176999" cy="379968"/>
          </a:xfrm>
          <a:prstGeom prst="rect">
            <a:avLst/>
          </a:prstGeom>
        </p:spPr>
      </p:pic>
    </p:spTree>
    <p:extLst>
      <p:ext uri="{BB962C8B-B14F-4D97-AF65-F5344CB8AC3E}">
        <p14:creationId xmlns:p14="http://schemas.microsoft.com/office/powerpoint/2010/main" val="225060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_PCL_Layout3">
    <p:spTree>
      <p:nvGrpSpPr>
        <p:cNvPr id="1" name=""/>
        <p:cNvGrpSpPr/>
        <p:nvPr/>
      </p:nvGrpSpPr>
      <p:grpSpPr>
        <a:xfrm>
          <a:off x="0" y="0"/>
          <a:ext cx="0" cy="0"/>
          <a:chOff x="0" y="0"/>
          <a:chExt cx="0" cy="0"/>
        </a:xfrm>
      </p:grpSpPr>
      <p:sp>
        <p:nvSpPr>
          <p:cNvPr id="2" name="Rectangle 1"/>
          <p:cNvSpPr/>
          <p:nvPr>
            <p:custDataLst>
              <p:tags r:id="rId1"/>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a:solidFill>
                <a:schemeClr val="tx1"/>
              </a:solidFill>
            </a:endParaRPr>
          </a:p>
        </p:txBody>
      </p:sp>
      <p:sp>
        <p:nvSpPr>
          <p:cNvPr id="8" name="Title 7"/>
          <p:cNvSpPr>
            <a:spLocks noGrp="1"/>
          </p:cNvSpPr>
          <p:nvPr>
            <p:ph type="title"/>
            <p:custDataLst>
              <p:tags r:id="rId2"/>
            </p:custDataLst>
          </p:nvPr>
        </p:nvSpPr>
        <p:spPr>
          <a:xfrm>
            <a:off x="571500" y="177800"/>
            <a:ext cx="11049000" cy="812800"/>
          </a:xfrm>
          <a:prstGeom prst="rect">
            <a:avLst/>
          </a:prstGeom>
        </p:spPr>
        <p:txBody>
          <a:bodyPr lIns="57150" tIns="28575" rIns="57150" bIns="28575" anchor="b"/>
          <a:lstStyle>
            <a:lvl1pPr>
              <a:defRPr>
                <a:solidFill>
                  <a:srgbClr val="0070AF"/>
                </a:solidFill>
              </a:defRPr>
            </a:lvl1pPr>
          </a:lstStyle>
          <a:p>
            <a:r>
              <a:rPr lang="en-US"/>
              <a:t>Click to edit Master title style</a:t>
            </a:r>
          </a:p>
        </p:txBody>
      </p:sp>
      <p:sp>
        <p:nvSpPr>
          <p:cNvPr id="11" name="Rectangle 10"/>
          <p:cNvSpPr/>
          <p:nvPr userDrawn="1">
            <p:custDataLst>
              <p:tags r:id="rId3"/>
            </p:custDataLst>
          </p:nvPr>
        </p:nvSpPr>
        <p:spPr>
          <a:xfrm>
            <a:off x="0" y="6194494"/>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a:p>
        </p:txBody>
      </p:sp>
      <p:sp>
        <p:nvSpPr>
          <p:cNvPr id="12" name="Oval 11"/>
          <p:cNvSpPr/>
          <p:nvPr userDrawn="1">
            <p:custDataLst>
              <p:tags r:id="rId4"/>
            </p:custDataLst>
          </p:nvPr>
        </p:nvSpPr>
        <p:spPr>
          <a:xfrm>
            <a:off x="11557002" y="6330295"/>
            <a:ext cx="420415" cy="420415"/>
          </a:xfrm>
          <a:prstGeom prst="ellipse">
            <a:avLst/>
          </a:prstGeom>
          <a:solidFill>
            <a:srgbClr val="0091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a:p>
        </p:txBody>
      </p:sp>
      <p:sp>
        <p:nvSpPr>
          <p:cNvPr id="13" name="Slide Number Placeholder 5"/>
          <p:cNvSpPr>
            <a:spLocks noGrp="1"/>
          </p:cNvSpPr>
          <p:nvPr>
            <p:ph type="sldNum" sz="quarter" idx="4"/>
            <p:custDataLst>
              <p:tags r:id="rId5"/>
            </p:custDataLst>
          </p:nvPr>
        </p:nvSpPr>
        <p:spPr>
          <a:xfrm>
            <a:off x="11557002" y="6403210"/>
            <a:ext cx="420415" cy="264292"/>
          </a:xfrm>
          <a:prstGeom prst="rect">
            <a:avLst/>
          </a:prstGeom>
        </p:spPr>
        <p:txBody>
          <a:bodyPr vert="horz" wrap="square" lIns="57150" tIns="28575" rIns="57150" bIns="28575" numCol="1" anchor="ctr" anchorCtr="0" compatLnSpc="1">
            <a:prstTxWarp prst="textNoShape">
              <a:avLst/>
            </a:prstTxWarp>
          </a:bodyPr>
          <a:lstStyle>
            <a:defPPr>
              <a:defRPr lang="en-US"/>
            </a:defPPr>
            <a:lvl1pPr marL="0" algn="ctr" defTabSz="609585" rtl="0" eaLnBrk="1" latinLnBrk="0" hangingPunct="1">
              <a:defRPr sz="1333"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318D29D-AAC0-4C27-B9BE-B09295871DA1}" type="slidenum">
              <a:rPr lang="en-US" smtClean="0"/>
              <a:pPr>
                <a:defRPr/>
              </a:pPr>
              <a:t>‹#›</a:t>
            </a:fld>
            <a:endParaRPr lang="en-US"/>
          </a:p>
        </p:txBody>
      </p:sp>
      <p:pic>
        <p:nvPicPr>
          <p:cNvPr id="14" name="Picture 13"/>
          <p:cNvPicPr>
            <a:picLocks noChangeAspect="1"/>
          </p:cNvPicPr>
          <p:nvPr userDrawn="1">
            <p:custDataLst>
              <p:tags r:id="rId6"/>
            </p:custDataLst>
          </p:nvPr>
        </p:nvPicPr>
        <p:blipFill>
          <a:blip r:embed="rId8">
            <a:extLst>
              <a:ext uri="{28A0092B-C50C-407E-A947-70E740481C1C}">
                <a14:useLocalDpi xmlns:a14="http://schemas.microsoft.com/office/drawing/2010/main"/>
              </a:ext>
            </a:extLst>
          </a:blip>
          <a:stretch>
            <a:fillRect/>
          </a:stretch>
        </p:blipFill>
        <p:spPr>
          <a:xfrm>
            <a:off x="5181600" y="6298684"/>
            <a:ext cx="1828800" cy="469899"/>
          </a:xfrm>
          <a:prstGeom prst="rect">
            <a:avLst/>
          </a:prstGeom>
        </p:spPr>
      </p:pic>
    </p:spTree>
    <p:extLst>
      <p:ext uri="{BB962C8B-B14F-4D97-AF65-F5344CB8AC3E}">
        <p14:creationId xmlns:p14="http://schemas.microsoft.com/office/powerpoint/2010/main" val="3856824939"/>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x" preserve="1">
  <p:cSld name="TItle/Icon + Caption">
    <p:spTree>
      <p:nvGrpSpPr>
        <p:cNvPr id="1" name=""/>
        <p:cNvGrpSpPr/>
        <p:nvPr/>
      </p:nvGrpSpPr>
      <p:grpSpPr>
        <a:xfrm>
          <a:off x="0" y="0"/>
          <a:ext cx="0" cy="0"/>
          <a:chOff x="0" y="0"/>
          <a:chExt cx="0" cy="0"/>
        </a:xfrm>
      </p:grpSpPr>
      <p:sp>
        <p:nvSpPr>
          <p:cNvPr id="13" name="GXI FY22 + 1HFY23…"/>
          <p:cNvSpPr txBox="1">
            <a:spLocks noGrp="1"/>
          </p:cNvSpPr>
          <p:nvPr>
            <p:ph type="body" sz="quarter" idx="21"/>
            <p:custDataLst>
              <p:tags r:id="rId1"/>
            </p:custDataLst>
          </p:nvPr>
        </p:nvSpPr>
        <p:spPr>
          <a:xfrm>
            <a:off x="2143603" y="4451398"/>
            <a:ext cx="7904796" cy="330860"/>
          </a:xfrm>
          <a:prstGeom prst="rect">
            <a:avLst/>
          </a:prstGeom>
        </p:spPr>
        <p:txBody>
          <a:bodyPr lIns="19050" tIns="19050" rIns="19050" bIns="19050" anchor="b">
            <a:spAutoFit/>
          </a:bodyPr>
          <a:lstStyle>
            <a:lvl1pPr marL="0" indent="0" algn="ctr">
              <a:lnSpc>
                <a:spcPct val="100000"/>
              </a:lnSpc>
              <a:spcBef>
                <a:spcPct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14" name="GXI FY22 + 1HFY23…"/>
          <p:cNvSpPr txBox="1">
            <a:spLocks noGrp="1"/>
          </p:cNvSpPr>
          <p:nvPr>
            <p:ph type="body" sz="quarter" idx="22"/>
            <p:custDataLst>
              <p:tags r:id="rId2"/>
            </p:custDataLst>
          </p:nvPr>
        </p:nvSpPr>
        <p:spPr>
          <a:xfrm>
            <a:off x="2143603" y="4857793"/>
            <a:ext cx="7904796" cy="279757"/>
          </a:xfrm>
          <a:prstGeom prst="rect">
            <a:avLst/>
          </a:prstGeom>
        </p:spPr>
        <p:txBody>
          <a:bodyPr lIns="19050" tIns="19050" rIns="19050" bIns="19050" anchor="b">
            <a:spAutoFit/>
          </a:bodyPr>
          <a:lstStyle>
            <a:lvl1pPr marL="0" indent="0" algn="ctr">
              <a:lnSpc>
                <a:spcPct val="120000"/>
              </a:lnSpc>
              <a:spcBef>
                <a:spcPct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15" name="Slide Number"/>
          <p:cNvSpPr txBox="1">
            <a:spLocks noGrp="1"/>
          </p:cNvSpPr>
          <p:nvPr>
            <p:ph type="sldNum" sz="quarter" idx="2"/>
            <p:custDataLst>
              <p:tags r:id="rId3"/>
            </p:custDataLst>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628862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6" name="Picture Placeholder 14"/>
          <p:cNvSpPr>
            <a:spLocks noGrp="1"/>
          </p:cNvSpPr>
          <p:nvPr>
            <p:ph type="pic" sz="quarter" idx="10" hasCustomPrompt="1"/>
            <p:custDataLst>
              <p:tags r:id="rId2"/>
            </p:custDataLst>
          </p:nvPr>
        </p:nvSpPr>
        <p:spPr>
          <a:xfrm>
            <a:off x="1" y="1606657"/>
            <a:ext cx="7718612" cy="525134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latin typeface="Calibri" panose="020F0502020204030204" pitchFamily="34" charset="0"/>
              </a:defRPr>
            </a:lvl1pPr>
          </a:lstStyle>
          <a:p>
            <a:pPr lvl="0"/>
            <a:r>
              <a:rPr lang="en-US"/>
              <a:t>Subhead 24 pt</a:t>
            </a:r>
          </a:p>
        </p:txBody>
      </p:sp>
      <p:sp>
        <p:nvSpPr>
          <p:cNvPr id="15" name="Text Placeholder 4"/>
          <p:cNvSpPr>
            <a:spLocks noGrp="1"/>
          </p:cNvSpPr>
          <p:nvPr>
            <p:ph type="body" sz="quarter" idx="15" hasCustomPrompt="1"/>
            <p:custDataLst>
              <p:tags r:id="rId4"/>
            </p:custDataLst>
          </p:nvPr>
        </p:nvSpPr>
        <p:spPr>
          <a:xfrm>
            <a:off x="7944472" y="1621579"/>
            <a:ext cx="3948205" cy="681567"/>
          </a:xfrm>
          <a:prstGeom prst="rect">
            <a:avLst/>
          </a:prstGeom>
        </p:spPr>
        <p:txBody>
          <a:bodyPr vert="horz"/>
          <a:lstStyle>
            <a:lvl1pPr marL="341367" indent="-341367" algn="l">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7301495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1743668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TItle/Icon + Caption">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82F7706-4C86-1AA2-8158-F775DC353625}"/>
              </a:ext>
            </a:extLst>
          </p:cNvPr>
          <p:cNvPicPr>
            <a:picLocks noChangeAspect="1"/>
          </p:cNvPicPr>
          <p:nvPr userDrawn="1">
            <p:custDataLst>
              <p:tags r:id="rId1"/>
            </p:custDataLst>
          </p:nvPr>
        </p:nvPicPr>
        <p:blipFill>
          <a:blip r:embed="rId3">
            <a:alphaModFix amt="25169"/>
          </a:blip>
          <a:srcRect l="21613" t="6522" r="38416" b="798"/>
          <a:stretch>
            <a:fillRect/>
          </a:stretch>
        </p:blipFill>
        <p:spPr>
          <a:xfrm>
            <a:off x="-248886" y="-263420"/>
            <a:ext cx="12689771" cy="7232183"/>
          </a:xfrm>
          <a:prstGeom prst="rect">
            <a:avLst/>
          </a:prstGeom>
          <a:ln w="12700">
            <a:miter lim="400000"/>
          </a:ln>
        </p:spPr>
      </p:pic>
    </p:spTree>
    <p:extLst>
      <p:ext uri="{BB962C8B-B14F-4D97-AF65-F5344CB8AC3E}">
        <p14:creationId xmlns:p14="http://schemas.microsoft.com/office/powerpoint/2010/main" val="62134726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reserve="1">
  <p:cSld name="Title/Logo">
    <p:spTree>
      <p:nvGrpSpPr>
        <p:cNvPr id="1" name=""/>
        <p:cNvGrpSpPr/>
        <p:nvPr/>
      </p:nvGrpSpPr>
      <p:grpSpPr>
        <a:xfrm>
          <a:off x="0" y="0"/>
          <a:ext cx="0" cy="0"/>
          <a:chOff x="0" y="0"/>
          <a:chExt cx="0" cy="0"/>
        </a:xfrm>
      </p:grpSpPr>
      <p:sp>
        <p:nvSpPr>
          <p:cNvPr id="42" name="GXI FY22 + 1HFY23…"/>
          <p:cNvSpPr txBox="1">
            <a:spLocks noGrp="1"/>
          </p:cNvSpPr>
          <p:nvPr>
            <p:ph type="body" sz="quarter" idx="21"/>
            <p:custDataLst>
              <p:tags r:id="rId1"/>
            </p:custDataLst>
          </p:nvPr>
        </p:nvSpPr>
        <p:spPr>
          <a:xfrm>
            <a:off x="2143603" y="3548870"/>
            <a:ext cx="7904796" cy="1467068"/>
          </a:xfrm>
          <a:prstGeom prst="rect">
            <a:avLst/>
          </a:prstGeom>
        </p:spPr>
        <p:txBody>
          <a:bodyPr lIns="19050" tIns="19050" rIns="19050" bIns="19050" anchor="b">
            <a:spAutoFit/>
          </a:bodyPr>
          <a:lstStyle>
            <a:lvl1pPr marL="0" indent="0" algn="ctr">
              <a:lnSpc>
                <a:spcPct val="100000"/>
              </a:lnSpc>
              <a:spcBef>
                <a:spcPct val="0"/>
              </a:spcBef>
              <a:buSzTx/>
              <a:buFontTx/>
              <a:buNone/>
              <a:defRPr sz="4600" i="1">
                <a:solidFill>
                  <a:schemeClr val="accent6">
                    <a:lumOff val="-2991"/>
                  </a:schemeClr>
                </a:solidFill>
                <a:latin typeface="Lora Italic"/>
                <a:ea typeface="Lora Italic"/>
                <a:cs typeface="Lora Italic"/>
                <a:sym typeface="Lora SemiBold"/>
              </a:defRPr>
            </a:lvl1pPr>
          </a:lstStyle>
          <a:p>
            <a:pPr lvl="0"/>
            <a:r>
              <a:rPr lang="en-US"/>
              <a:t>Click to edit Master text styles</a:t>
            </a:r>
          </a:p>
        </p:txBody>
      </p:sp>
      <p:pic>
        <p:nvPicPr>
          <p:cNvPr id="43" name="Image" descr="Image"/>
          <p:cNvPicPr>
            <a:picLocks noChangeAspect="1"/>
          </p:cNvPicPr>
          <p:nvPr>
            <p:custDataLst>
              <p:tags r:id="rId2"/>
            </p:custDataLst>
          </p:nvPr>
        </p:nvPicPr>
        <p:blipFill>
          <a:blip r:embed="rId5"/>
          <a:stretch>
            <a:fillRect/>
          </a:stretch>
        </p:blipFill>
        <p:spPr>
          <a:xfrm>
            <a:off x="4720819" y="2057378"/>
            <a:ext cx="2750364" cy="1936815"/>
          </a:xfrm>
          <a:prstGeom prst="rect">
            <a:avLst/>
          </a:prstGeom>
          <a:ln w="12700">
            <a:miter lim="400000"/>
          </a:ln>
        </p:spPr>
      </p:pic>
      <p:sp>
        <p:nvSpPr>
          <p:cNvPr id="44" name="Slide Number"/>
          <p:cNvSpPr txBox="1">
            <a:spLocks noGrp="1"/>
          </p:cNvSpPr>
          <p:nvPr>
            <p:ph type="sldNum" sz="quarter" idx="2"/>
            <p:custDataLst>
              <p:tags r:id="rId3"/>
            </p:custDataLst>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5539443"/>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reserve="1">
  <p:cSld name="Title/Caption/Body">
    <p:bg>
      <p:bgPr>
        <a:solidFill>
          <a:schemeClr val="accent5"/>
        </a:solidFill>
        <a:effectLst/>
      </p:bgPr>
    </p:bg>
    <p:spTree>
      <p:nvGrpSpPr>
        <p:cNvPr id="1" name=""/>
        <p:cNvGrpSpPr/>
        <p:nvPr/>
      </p:nvGrpSpPr>
      <p:grpSpPr>
        <a:xfrm>
          <a:off x="0" y="0"/>
          <a:ext cx="0" cy="0"/>
          <a:chOff x="0" y="0"/>
          <a:chExt cx="0" cy="0"/>
        </a:xfrm>
      </p:grpSpPr>
      <p:sp>
        <p:nvSpPr>
          <p:cNvPr id="137" name="Slide Number"/>
          <p:cNvSpPr txBox="1">
            <a:spLocks noGrp="1"/>
          </p:cNvSpPr>
          <p:nvPr>
            <p:ph type="sldNum" sz="quarter" idx="2"/>
            <p:custDataLst>
              <p:tags r:id="rId1"/>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138" name="TextBox 65"/>
          <p:cNvSpPr txBox="1">
            <a:spLocks noGrp="1"/>
          </p:cNvSpPr>
          <p:nvPr>
            <p:ph type="body" sz="quarter" idx="21"/>
            <p:custDataLst>
              <p:tags r:id="rId2"/>
            </p:custDataLst>
          </p:nvPr>
        </p:nvSpPr>
        <p:spPr>
          <a:xfrm>
            <a:off x="1425794" y="1023257"/>
            <a:ext cx="5964887" cy="1538883"/>
          </a:xfrm>
          <a:prstGeom prst="rect">
            <a:avLst/>
          </a:prstGeom>
        </p:spPr>
        <p:txBody>
          <a:bodyPr>
            <a:spAutoFit/>
          </a:bodyPr>
          <a:lstStyle>
            <a:lvl1pPr marL="0" indent="0">
              <a:lnSpc>
                <a:spcPct val="100000"/>
              </a:lnSpc>
              <a:spcBef>
                <a:spcPct val="0"/>
              </a:spcBef>
              <a:buSzTx/>
              <a:buFontTx/>
              <a:buNone/>
              <a:defRPr sz="4600" i="1">
                <a:solidFill>
                  <a:srgbClr val="535353"/>
                </a:solidFill>
                <a:latin typeface="Lora Italic"/>
                <a:ea typeface="Lora Italic"/>
                <a:cs typeface="Lora Italic"/>
                <a:sym typeface="Lora SemiBold"/>
              </a:defRPr>
            </a:lvl1pPr>
          </a:lstStyle>
          <a:p>
            <a:pPr lvl="0"/>
            <a:r>
              <a:rPr lang="en-US"/>
              <a:t>Click to edit Master text styles</a:t>
            </a:r>
          </a:p>
        </p:txBody>
      </p:sp>
      <p:sp>
        <p:nvSpPr>
          <p:cNvPr id="139" name="TextBox 66"/>
          <p:cNvSpPr txBox="1">
            <a:spLocks noGrp="1"/>
          </p:cNvSpPr>
          <p:nvPr>
            <p:ph type="body" sz="quarter" idx="22"/>
            <p:custDataLst>
              <p:tags r:id="rId3"/>
            </p:custDataLst>
          </p:nvPr>
        </p:nvSpPr>
        <p:spPr>
          <a:xfrm>
            <a:off x="1425794" y="2032161"/>
            <a:ext cx="5964887" cy="384721"/>
          </a:xfrm>
          <a:prstGeom prst="rect">
            <a:avLst/>
          </a:prstGeom>
        </p:spPr>
        <p:txBody>
          <a:bodyPr>
            <a:spAutoFit/>
          </a:bodyPr>
          <a:lstStyle>
            <a:lvl1pPr marL="0" indent="0">
              <a:lnSpc>
                <a:spcPct val="100000"/>
              </a:lnSpc>
              <a:spcBef>
                <a:spcPct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140" name="TextBox 133"/>
          <p:cNvSpPr txBox="1">
            <a:spLocks noGrp="1"/>
          </p:cNvSpPr>
          <p:nvPr>
            <p:ph type="body" sz="half" idx="23"/>
            <p:custDataLst>
              <p:tags r:id="rId4"/>
            </p:custDataLst>
          </p:nvPr>
        </p:nvSpPr>
        <p:spPr>
          <a:xfrm>
            <a:off x="1439425" y="3419829"/>
            <a:ext cx="8444579" cy="963982"/>
          </a:xfrm>
          <a:prstGeom prst="rect">
            <a:avLst/>
          </a:prstGeom>
        </p:spPr>
        <p:txBody>
          <a:bodyPr>
            <a:spAutoFit/>
          </a:bodyPr>
          <a:lstStyle/>
          <a:p>
            <a:pPr marL="0" lvl="0"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0" lvl="2"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0" lvl="3"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p:txBody>
      </p:sp>
      <p:pic>
        <p:nvPicPr>
          <p:cNvPr id="141" name="Image" descr="Image"/>
          <p:cNvPicPr>
            <a:picLocks noChangeAspect="1"/>
          </p:cNvPicPr>
          <p:nvPr>
            <p:custDataLst>
              <p:tags r:id="rId5"/>
            </p:custDataLst>
          </p:nvPr>
        </p:nvPicPr>
        <p:blipFill>
          <a:blip r:embed="rId8"/>
          <a:stretch>
            <a:fillRect/>
          </a:stretch>
        </p:blipFill>
        <p:spPr>
          <a:xfrm>
            <a:off x="11246133" y="316689"/>
            <a:ext cx="603353" cy="277944"/>
          </a:xfrm>
          <a:prstGeom prst="rect">
            <a:avLst/>
          </a:prstGeom>
          <a:ln w="12700">
            <a:miter lim="400000"/>
          </a:ln>
        </p:spPr>
      </p:pic>
      <p:sp>
        <p:nvSpPr>
          <p:cNvPr id="142" name="Title Text"/>
          <p:cNvSpPr txBox="1">
            <a:spLocks noGrp="1"/>
          </p:cNvSpPr>
          <p:nvPr>
            <p:ph type="title"/>
            <p:custDataLst>
              <p:tags r:id="rId6"/>
            </p:custDataLst>
          </p:nvPr>
        </p:nvSpPr>
        <p:spPr>
          <a:xfrm>
            <a:off x="408602" y="225460"/>
            <a:ext cx="3251137" cy="727173"/>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237676075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reserve="1">
  <p:cSld name="TItle/Bullets">
    <p:bg>
      <p:bgPr>
        <a:solidFill>
          <a:schemeClr val="accent5"/>
        </a:solidFill>
        <a:effectLst/>
      </p:bgPr>
    </p:bg>
    <p:spTree>
      <p:nvGrpSpPr>
        <p:cNvPr id="1" name=""/>
        <p:cNvGrpSpPr/>
        <p:nvPr/>
      </p:nvGrpSpPr>
      <p:grpSpPr>
        <a:xfrm>
          <a:off x="0" y="0"/>
          <a:ext cx="0" cy="0"/>
          <a:chOff x="0" y="0"/>
          <a:chExt cx="0" cy="0"/>
        </a:xfrm>
      </p:grpSpPr>
      <p:sp>
        <p:nvSpPr>
          <p:cNvPr id="161" name="Slide Number"/>
          <p:cNvSpPr txBox="1">
            <a:spLocks noGrp="1"/>
          </p:cNvSpPr>
          <p:nvPr>
            <p:ph type="sldNum" sz="quarter" idx="2"/>
            <p:custDataLst>
              <p:tags r:id="rId1"/>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162" name="TextBox 65"/>
          <p:cNvSpPr txBox="1">
            <a:spLocks noGrp="1"/>
          </p:cNvSpPr>
          <p:nvPr>
            <p:ph type="body" sz="quarter" idx="21"/>
            <p:custDataLst>
              <p:tags r:id="rId2"/>
            </p:custDataLst>
          </p:nvPr>
        </p:nvSpPr>
        <p:spPr>
          <a:xfrm>
            <a:off x="1425794" y="1023257"/>
            <a:ext cx="5964887" cy="1538883"/>
          </a:xfrm>
          <a:prstGeom prst="rect">
            <a:avLst/>
          </a:prstGeom>
        </p:spPr>
        <p:txBody>
          <a:bodyPr>
            <a:spAutoFit/>
          </a:bodyPr>
          <a:lstStyle>
            <a:lvl1pPr marL="0" indent="0">
              <a:lnSpc>
                <a:spcPct val="100000"/>
              </a:lnSpc>
              <a:spcBef>
                <a:spcPct val="0"/>
              </a:spcBef>
              <a:buSzTx/>
              <a:buFontTx/>
              <a:buNone/>
              <a:defRPr sz="4600" i="1">
                <a:solidFill>
                  <a:srgbClr val="535353"/>
                </a:solidFill>
                <a:latin typeface="Lora Italic"/>
                <a:ea typeface="Lora Italic"/>
                <a:cs typeface="Lora Italic"/>
                <a:sym typeface="Lora SemiBold"/>
              </a:defRPr>
            </a:lvl1pPr>
          </a:lstStyle>
          <a:p>
            <a:pPr lvl="0"/>
            <a:r>
              <a:rPr lang="en-US"/>
              <a:t>Click to edit Master text styles</a:t>
            </a:r>
          </a:p>
        </p:txBody>
      </p:sp>
      <p:sp>
        <p:nvSpPr>
          <p:cNvPr id="163" name="TextBox 133"/>
          <p:cNvSpPr txBox="1">
            <a:spLocks noGrp="1"/>
          </p:cNvSpPr>
          <p:nvPr>
            <p:ph type="body" sz="half" idx="22"/>
            <p:custDataLst>
              <p:tags r:id="rId3"/>
            </p:custDataLst>
          </p:nvPr>
        </p:nvSpPr>
        <p:spPr>
          <a:xfrm>
            <a:off x="1439426" y="2116138"/>
            <a:ext cx="4473356" cy="1185581"/>
          </a:xfrm>
          <a:prstGeom prst="rect">
            <a:avLst/>
          </a:prstGeom>
        </p:spPr>
        <p:txBody>
          <a:bodyPr>
            <a:spAutoFit/>
          </a:bodyPr>
          <a:lstStyle/>
          <a:p>
            <a:pPr marL="120312" lvl="0"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120312" lvl="1"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120312" lvl="2"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120312" lvl="3"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a:p>
            <a:pPr marL="120312" lvl="4"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Fifth level</a:t>
            </a:r>
            <a:endParaRPr/>
          </a:p>
        </p:txBody>
      </p:sp>
      <p:sp>
        <p:nvSpPr>
          <p:cNvPr id="164" name="TextBox 133"/>
          <p:cNvSpPr txBox="1">
            <a:spLocks noGrp="1"/>
          </p:cNvSpPr>
          <p:nvPr>
            <p:ph type="body" sz="half" idx="23"/>
            <p:custDataLst>
              <p:tags r:id="rId4"/>
            </p:custDataLst>
          </p:nvPr>
        </p:nvSpPr>
        <p:spPr>
          <a:xfrm>
            <a:off x="6539746" y="2116138"/>
            <a:ext cx="4473356" cy="1185581"/>
          </a:xfrm>
          <a:prstGeom prst="rect">
            <a:avLst/>
          </a:prstGeom>
        </p:spPr>
        <p:txBody>
          <a:bodyPr>
            <a:spAutoFit/>
          </a:bodyPr>
          <a:lstStyle/>
          <a:p>
            <a:pPr marL="120312" lvl="0"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120312" lvl="1"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120312" lvl="2"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120312" lvl="3"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a:p>
            <a:pPr marL="120312" lvl="4" indent="-120312">
              <a:lnSpc>
                <a:spcPct val="120000"/>
              </a:lnSpc>
              <a:spcBef>
                <a:spcPct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Fifth level</a:t>
            </a:r>
            <a:endParaRPr/>
          </a:p>
        </p:txBody>
      </p:sp>
      <p:pic>
        <p:nvPicPr>
          <p:cNvPr id="165" name="Image" descr="Image"/>
          <p:cNvPicPr>
            <a:picLocks noChangeAspect="1"/>
          </p:cNvPicPr>
          <p:nvPr>
            <p:custDataLst>
              <p:tags r:id="rId5"/>
            </p:custDataLst>
          </p:nvPr>
        </p:nvPicPr>
        <p:blipFill>
          <a:blip r:embed="rId8"/>
          <a:stretch>
            <a:fillRect/>
          </a:stretch>
        </p:blipFill>
        <p:spPr>
          <a:xfrm>
            <a:off x="11246133" y="316689"/>
            <a:ext cx="603353" cy="277944"/>
          </a:xfrm>
          <a:prstGeom prst="rect">
            <a:avLst/>
          </a:prstGeom>
          <a:ln w="12700">
            <a:miter lim="400000"/>
          </a:ln>
        </p:spPr>
      </p:pic>
      <p:sp>
        <p:nvSpPr>
          <p:cNvPr id="166" name="Title Text"/>
          <p:cNvSpPr txBox="1">
            <a:spLocks noGrp="1"/>
          </p:cNvSpPr>
          <p:nvPr>
            <p:ph type="title"/>
            <p:custDataLst>
              <p:tags r:id="rId6"/>
            </p:custDataLst>
          </p:nvPr>
        </p:nvSpPr>
        <p:spPr>
          <a:xfrm>
            <a:off x="426269" y="238492"/>
            <a:ext cx="3148780" cy="434341"/>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234301868"/>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reserve="1">
  <p:cSld name="Text + Image">
    <p:spTree>
      <p:nvGrpSpPr>
        <p:cNvPr id="1" name=""/>
        <p:cNvGrpSpPr/>
        <p:nvPr/>
      </p:nvGrpSpPr>
      <p:grpSpPr>
        <a:xfrm>
          <a:off x="0" y="0"/>
          <a:ext cx="0" cy="0"/>
          <a:chOff x="0" y="0"/>
          <a:chExt cx="0" cy="0"/>
        </a:xfrm>
      </p:grpSpPr>
      <p:sp>
        <p:nvSpPr>
          <p:cNvPr id="191" name="Slide Number"/>
          <p:cNvSpPr txBox="1">
            <a:spLocks noGrp="1"/>
          </p:cNvSpPr>
          <p:nvPr>
            <p:ph type="sldNum" sz="quarter" idx="2"/>
            <p:custDataLst>
              <p:tags r:id="rId1"/>
            </p:custDataLst>
          </p:nvPr>
        </p:nvSpPr>
        <p:spPr>
          <a:prstGeom prst="rect">
            <a:avLst/>
          </a:prstGeom>
        </p:spPr>
        <p:txBody>
          <a:bodyPr/>
          <a:lstStyle/>
          <a:p>
            <a:fld id="{86CB4B4D-7CA3-9044-876B-883B54F8677D}" type="slidenum">
              <a:t>‹#›</a:t>
            </a:fld>
            <a:endParaRPr/>
          </a:p>
        </p:txBody>
      </p:sp>
      <p:pic>
        <p:nvPicPr>
          <p:cNvPr id="192" name="image10.png" descr="image10.png"/>
          <p:cNvPicPr>
            <a:picLocks noChangeAspect="1"/>
          </p:cNvPicPr>
          <p:nvPr>
            <p:custDataLst>
              <p:tags r:id="rId2"/>
            </p:custDataLst>
          </p:nvPr>
        </p:nvPicPr>
        <p:blipFill>
          <a:blip r:embed="rId13"/>
          <a:stretch>
            <a:fillRect/>
          </a:stretch>
        </p:blipFill>
        <p:spPr>
          <a:xfrm>
            <a:off x="11204087" y="268449"/>
            <a:ext cx="687444" cy="374424"/>
          </a:xfrm>
          <a:prstGeom prst="rect">
            <a:avLst/>
          </a:prstGeom>
          <a:ln w="12700">
            <a:miter lim="400000"/>
          </a:ln>
        </p:spPr>
      </p:pic>
      <p:sp>
        <p:nvSpPr>
          <p:cNvPr id="193" name="Title Text"/>
          <p:cNvSpPr txBox="1">
            <a:spLocks noGrp="1"/>
          </p:cNvSpPr>
          <p:nvPr>
            <p:ph type="title"/>
            <p:custDataLst>
              <p:tags r:id="rId3"/>
            </p:custDataLst>
          </p:nvPr>
        </p:nvSpPr>
        <p:spPr>
          <a:xfrm>
            <a:off x="410587" y="238492"/>
            <a:ext cx="2344023"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
        <p:nvSpPr>
          <p:cNvPr id="194" name="190323-MK-CB-OCEAN-POOL-0642_CvD_RGB.jpg"/>
          <p:cNvSpPr>
            <a:spLocks noGrp="1"/>
          </p:cNvSpPr>
          <p:nvPr>
            <p:ph type="pic" idx="21"/>
            <p:custDataLst>
              <p:tags r:id="rId4"/>
            </p:custDataLst>
          </p:nvPr>
        </p:nvSpPr>
        <p:spPr>
          <a:xfrm>
            <a:off x="-533904" y="0"/>
            <a:ext cx="10293435" cy="6858000"/>
          </a:xfrm>
          <a:prstGeom prst="rect">
            <a:avLst/>
          </a:prstGeom>
        </p:spPr>
        <p:txBody>
          <a:bodyPr lIns="91439" rIns="91439"/>
          <a:lstStyle/>
          <a:p>
            <a:r>
              <a:rPr lang="en-US"/>
              <a:t>Click icon to add picture</a:t>
            </a:r>
            <a:endParaRPr/>
          </a:p>
        </p:txBody>
      </p:sp>
      <p:pic>
        <p:nvPicPr>
          <p:cNvPr id="195" name="Image" descr="Image"/>
          <p:cNvPicPr>
            <a:picLocks noChangeAspect="1"/>
          </p:cNvPicPr>
          <p:nvPr>
            <p:custDataLst>
              <p:tags r:id="rId5"/>
            </p:custDataLst>
          </p:nvPr>
        </p:nvPicPr>
        <p:blipFill>
          <a:blip r:embed="rId14"/>
          <a:stretch>
            <a:fillRect/>
          </a:stretch>
        </p:blipFill>
        <p:spPr>
          <a:xfrm>
            <a:off x="3974242" y="-12922520"/>
            <a:ext cx="8424564" cy="21648369"/>
          </a:xfrm>
          <a:prstGeom prst="rect">
            <a:avLst/>
          </a:prstGeom>
          <a:ln w="12700">
            <a:miter lim="400000"/>
          </a:ln>
        </p:spPr>
      </p:pic>
      <p:sp>
        <p:nvSpPr>
          <p:cNvPr id="196" name="Medallion"/>
          <p:cNvSpPr txBox="1">
            <a:spLocks noGrp="1"/>
          </p:cNvSpPr>
          <p:nvPr>
            <p:ph type="body" sz="quarter" idx="22"/>
            <p:custDataLst>
              <p:tags r:id="rId6"/>
            </p:custDataLst>
          </p:nvPr>
        </p:nvSpPr>
        <p:spPr>
          <a:xfrm>
            <a:off x="6572963" y="886811"/>
            <a:ext cx="8168045" cy="830997"/>
          </a:xfrm>
          <a:prstGeom prst="rect">
            <a:avLst/>
          </a:prstGeom>
        </p:spPr>
        <p:txBody>
          <a:bodyPr wrap="none">
            <a:spAutoFit/>
          </a:bodyPr>
          <a:lstStyle>
            <a:lvl1pPr marL="0" indent="0">
              <a:lnSpc>
                <a:spcPct val="100000"/>
              </a:lnSpc>
              <a:spcBef>
                <a:spcPct val="0"/>
              </a:spcBef>
              <a:buSzTx/>
              <a:buFontTx/>
              <a:buNone/>
              <a:defRPr sz="4600" i="1">
                <a:solidFill>
                  <a:schemeClr val="accent6">
                    <a:lumOff val="-2991"/>
                  </a:schemeClr>
                </a:solidFill>
                <a:latin typeface="Lora Italic"/>
                <a:ea typeface="Lora Italic"/>
                <a:cs typeface="Lora Italic"/>
                <a:sym typeface="Lora SemiBold"/>
              </a:defRPr>
            </a:lvl1pPr>
          </a:lstStyle>
          <a:p>
            <a:pPr lvl="0"/>
            <a:r>
              <a:rPr lang="en-US"/>
              <a:t>Click to edit Master text styles</a:t>
            </a:r>
          </a:p>
        </p:txBody>
      </p:sp>
      <p:sp>
        <p:nvSpPr>
          <p:cNvPr id="197" name="Ubiquitous Connectivity…"/>
          <p:cNvSpPr txBox="1">
            <a:spLocks noGrp="1"/>
          </p:cNvSpPr>
          <p:nvPr>
            <p:ph type="body" sz="quarter" idx="23"/>
            <p:custDataLst>
              <p:tags r:id="rId7"/>
            </p:custDataLst>
          </p:nvPr>
        </p:nvSpPr>
        <p:spPr>
          <a:xfrm>
            <a:off x="6572964" y="2726017"/>
            <a:ext cx="2603916" cy="1412694"/>
          </a:xfrm>
          <a:prstGeom prst="rect">
            <a:avLst/>
          </a:prstGeom>
        </p:spPr>
        <p:txBody>
          <a:bodyPr wrap="none">
            <a:spAutoFit/>
          </a:bodyPr>
          <a:lstStyle/>
          <a:p>
            <a:pPr marL="150391" lvl="0" indent="-150391">
              <a:lnSpc>
                <a:spcPct val="200000"/>
              </a:lnSpc>
              <a:spcBef>
                <a:spcPct val="0"/>
              </a:spcBef>
              <a:buFontTx/>
              <a:defRPr sz="1500">
                <a:solidFill>
                  <a:srgbClr val="DDDDDD"/>
                </a:solidFill>
                <a:latin typeface="Red Hat Display ExtraBold"/>
                <a:ea typeface="Red Hat Display ExtraBold"/>
                <a:cs typeface="Red Hat Display ExtraBold"/>
                <a:sym typeface="Red Hat Display ExtraBold"/>
              </a:defRPr>
            </a:pPr>
            <a:r>
              <a:rPr lang="en-US"/>
              <a:t>Click to edit Master text styles</a:t>
            </a:r>
          </a:p>
          <a:p>
            <a:pPr marL="150391" lvl="1" indent="-150391">
              <a:lnSpc>
                <a:spcPct val="200000"/>
              </a:lnSpc>
              <a:spcBef>
                <a:spcPct val="0"/>
              </a:spcBef>
              <a:buFontTx/>
              <a:defRPr sz="1500">
                <a:solidFill>
                  <a:srgbClr val="DDDDDD"/>
                </a:solidFill>
                <a:latin typeface="Red Hat Display ExtraBold"/>
                <a:ea typeface="Red Hat Display ExtraBold"/>
                <a:cs typeface="Red Hat Display ExtraBold"/>
                <a:sym typeface="Red Hat Display ExtraBold"/>
              </a:defRPr>
            </a:pPr>
            <a:r>
              <a:rPr lang="en-US"/>
              <a:t>Second level</a:t>
            </a:r>
          </a:p>
          <a:p>
            <a:pPr marL="150391" lvl="2" indent="-150391">
              <a:lnSpc>
                <a:spcPct val="200000"/>
              </a:lnSpc>
              <a:spcBef>
                <a:spcPct val="0"/>
              </a:spcBef>
              <a:buFontTx/>
              <a:defRPr sz="1500">
                <a:solidFill>
                  <a:srgbClr val="DDDDDD"/>
                </a:solidFill>
                <a:latin typeface="Red Hat Display ExtraBold"/>
                <a:ea typeface="Red Hat Display ExtraBold"/>
                <a:cs typeface="Red Hat Display ExtraBold"/>
                <a:sym typeface="Red Hat Display ExtraBold"/>
              </a:defRPr>
            </a:pPr>
            <a:r>
              <a:rPr lang="en-US"/>
              <a:t>Third level</a:t>
            </a:r>
          </a:p>
        </p:txBody>
      </p:sp>
      <p:sp>
        <p:nvSpPr>
          <p:cNvPr id="198" name="Individual’s identifier and ecosystem connection."/>
          <p:cNvSpPr txBox="1">
            <a:spLocks noGrp="1"/>
          </p:cNvSpPr>
          <p:nvPr>
            <p:ph type="body" sz="quarter" idx="24"/>
            <p:custDataLst>
              <p:tags r:id="rId8"/>
            </p:custDataLst>
          </p:nvPr>
        </p:nvSpPr>
        <p:spPr>
          <a:xfrm>
            <a:off x="6572965" y="1705348"/>
            <a:ext cx="5416753" cy="636072"/>
          </a:xfrm>
          <a:prstGeom prst="rect">
            <a:avLst/>
          </a:prstGeom>
        </p:spPr>
        <p:txBody>
          <a:bodyPr lIns="25400" tIns="25400" rIns="25400" bIns="25400" anchor="ctr">
            <a:spAutoFit/>
          </a:bodyPr>
          <a:lstStyle/>
          <a:p>
            <a:pPr marL="0" lvl="0" indent="0">
              <a:lnSpc>
                <a:spcPct val="100000"/>
              </a:lnSpc>
              <a:spcBef>
                <a:spcPct val="0"/>
              </a:spcBef>
              <a:buSzTx/>
              <a:buFontTx/>
              <a:buNone/>
              <a:defRPr sz="1900" spc="95">
                <a:solidFill>
                  <a:schemeClr val="accent6">
                    <a:lumOff val="-2991"/>
                  </a:schemeClr>
                </a:solidFill>
                <a:latin typeface="+mj-lt"/>
                <a:ea typeface="+mj-ea"/>
                <a:cs typeface="+mj-cs"/>
                <a:sym typeface="Red Hat Display Light Bold"/>
              </a:defRPr>
            </a:pPr>
            <a:r>
              <a:rPr lang="en-US"/>
              <a:t>Click to edit Master text styles</a:t>
            </a:r>
          </a:p>
          <a:p>
            <a:pPr marL="0" lvl="1" indent="0">
              <a:lnSpc>
                <a:spcPct val="100000"/>
              </a:lnSpc>
              <a:spcBef>
                <a:spcPct val="0"/>
              </a:spcBef>
              <a:buSzTx/>
              <a:buFontTx/>
              <a:buNone/>
              <a:defRPr sz="1900" spc="95">
                <a:solidFill>
                  <a:schemeClr val="accent6">
                    <a:lumOff val="-2991"/>
                  </a:schemeClr>
                </a:solidFill>
                <a:latin typeface="+mj-lt"/>
                <a:ea typeface="+mj-ea"/>
                <a:cs typeface="+mj-cs"/>
                <a:sym typeface="Red Hat Display Light Bold"/>
              </a:defRPr>
            </a:pPr>
            <a:r>
              <a:rPr lang="en-US"/>
              <a:t>Second level</a:t>
            </a:r>
          </a:p>
        </p:txBody>
      </p:sp>
      <p:sp>
        <p:nvSpPr>
          <p:cNvPr id="199" name="Generated more than 70 billion media impressions across technology, business, broadcast and travel media outlets, starting with being the First Travel Company to headline CES."/>
          <p:cNvSpPr txBox="1">
            <a:spLocks noGrp="1"/>
          </p:cNvSpPr>
          <p:nvPr>
            <p:ph type="body" sz="quarter" idx="25"/>
            <p:custDataLst>
              <p:tags r:id="rId9"/>
            </p:custDataLst>
          </p:nvPr>
        </p:nvSpPr>
        <p:spPr>
          <a:xfrm>
            <a:off x="6572963" y="5054276"/>
            <a:ext cx="4287032" cy="309828"/>
          </a:xfrm>
          <a:prstGeom prst="rect">
            <a:avLst/>
          </a:prstGeom>
        </p:spPr>
        <p:txBody>
          <a:bodyPr lIns="25400" tIns="25400" rIns="25400" bIns="25400" anchor="ctr">
            <a:spAutoFit/>
          </a:bodyPr>
          <a:lstStyle>
            <a:lvl1pPr marL="0" indent="0">
              <a:lnSpc>
                <a:spcPct val="120000"/>
              </a:lnSpc>
              <a:spcBef>
                <a:spcPct val="0"/>
              </a:spcBef>
              <a:buSzTx/>
              <a:buFontTx/>
              <a:buNone/>
              <a:defRPr sz="1500" spc="75">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200" name="image10.png" descr="image10.png"/>
          <p:cNvPicPr>
            <a:picLocks noChangeAspect="1"/>
          </p:cNvPicPr>
          <p:nvPr>
            <p:custDataLst>
              <p:tags r:id="rId10"/>
            </p:custDataLst>
          </p:nvPr>
        </p:nvPicPr>
        <p:blipFill>
          <a:blip r:embed="rId13"/>
          <a:stretch>
            <a:fillRect/>
          </a:stretch>
        </p:blipFill>
        <p:spPr>
          <a:xfrm>
            <a:off x="11204087" y="268449"/>
            <a:ext cx="687444" cy="374424"/>
          </a:xfrm>
          <a:prstGeom prst="rect">
            <a:avLst/>
          </a:prstGeom>
          <a:ln w="12700">
            <a:miter lim="400000"/>
          </a:ln>
        </p:spPr>
      </p:pic>
      <p:sp>
        <p:nvSpPr>
          <p:cNvPr id="201" name="Text"/>
          <p:cNvSpPr txBox="1"/>
          <p:nvPr>
            <p:custDataLst>
              <p:tags r:id="rId11"/>
            </p:custDataLst>
          </p:nvPr>
        </p:nvSpPr>
        <p:spPr>
          <a:xfrm>
            <a:off x="11622883" y="6323177"/>
            <a:ext cx="303927" cy="333617"/>
          </a:xfrm>
          <a:prstGeom prst="rect">
            <a:avLst/>
          </a:prstGeom>
          <a:ln w="12700">
            <a:miter lim="400000"/>
          </a:ln>
          <a:extLst>
            <a:ext uri="{C572A759-6A51-4108-AA02-DFA0A04FC94B}">
              <ma14:wrappingTextBoxFlag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a:defRPr lang="en-US"/>
            </a:defPPr>
            <a:lvl1pPr marL="0" algn="l" defTabSz="914400" rtl="0" eaLnBrk="1" latinLnBrk="0" hangingPunct="1">
              <a:lnSpc>
                <a:spcPct val="120000"/>
              </a:lnSpc>
              <a:defRPr sz="1400" i="0" kern="1200">
                <a:solidFill>
                  <a:schemeClr val="accent6"/>
                </a:solidFill>
                <a:latin typeface="Red Hat Display Light Regular"/>
                <a:ea typeface="Red Hat Display Light Regular"/>
                <a:cs typeface="Red Hat Display Light Regular"/>
                <a:sym typeface="Red Hat Display Light Regula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sz="1400"/>
              <a:t>‹#›</a:t>
            </a:fld>
            <a:endParaRPr sz="1400"/>
          </a:p>
        </p:txBody>
      </p:sp>
    </p:spTree>
    <p:extLst>
      <p:ext uri="{BB962C8B-B14F-4D97-AF65-F5344CB8AC3E}">
        <p14:creationId xmlns:p14="http://schemas.microsoft.com/office/powerpoint/2010/main" val="2233274535"/>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reserve="1">
  <p:cSld name="1_Image">
    <p:bg>
      <p:bgPr>
        <a:solidFill>
          <a:schemeClr val="accent5"/>
        </a:solidFill>
        <a:effectLst/>
      </p:bgPr>
    </p:bg>
    <p:spTree>
      <p:nvGrpSpPr>
        <p:cNvPr id="1" name=""/>
        <p:cNvGrpSpPr/>
        <p:nvPr/>
      </p:nvGrpSpPr>
      <p:grpSpPr>
        <a:xfrm>
          <a:off x="0" y="0"/>
          <a:ext cx="0" cy="0"/>
          <a:chOff x="0" y="0"/>
          <a:chExt cx="0" cy="0"/>
        </a:xfrm>
      </p:grpSpPr>
      <p:sp>
        <p:nvSpPr>
          <p:cNvPr id="237" name="Slide Number"/>
          <p:cNvSpPr txBox="1">
            <a:spLocks noGrp="1"/>
          </p:cNvSpPr>
          <p:nvPr>
            <p:ph type="sldNum" sz="quarter" idx="2"/>
            <p:custDataLst>
              <p:tags r:id="rId1"/>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238" name="任意形状 946"/>
          <p:cNvSpPr/>
          <p:nvPr>
            <p:custDataLst>
              <p:tags r:id="rId2"/>
            </p:custDataLst>
          </p:nvPr>
        </p:nvSpPr>
        <p:spPr>
          <a:xfrm>
            <a:off x="5921443" y="3289354"/>
            <a:ext cx="349117" cy="279295"/>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6"/>
          </a:solidFill>
          <a:ln w="12700">
            <a:miter lim="400000"/>
          </a:ln>
        </p:spPr>
        <p:txBody>
          <a:bodyPr lIns="45719" rIns="4571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i="0">
                <a:solidFill>
                  <a:srgbClr val="000000"/>
                </a:solidFill>
                <a:latin typeface="Calibri"/>
                <a:ea typeface="Calibri" panose="020F0502020204030204"/>
                <a:cs typeface="Calibri"/>
                <a:sym typeface="Calibri"/>
              </a:defRPr>
            </a:pPr>
            <a:endParaRPr sz="1800"/>
          </a:p>
        </p:txBody>
      </p:sp>
      <p:pic>
        <p:nvPicPr>
          <p:cNvPr id="239" name="Image" descr="Image"/>
          <p:cNvPicPr>
            <a:picLocks noChangeAspect="1"/>
          </p:cNvPicPr>
          <p:nvPr>
            <p:custDataLst>
              <p:tags r:id="rId3"/>
            </p:custDataLst>
          </p:nvPr>
        </p:nvPicPr>
        <p:blipFill>
          <a:blip r:embed="rId7"/>
          <a:stretch>
            <a:fillRect/>
          </a:stretch>
        </p:blipFill>
        <p:spPr>
          <a:xfrm>
            <a:off x="11246133" y="316689"/>
            <a:ext cx="603353" cy="277944"/>
          </a:xfrm>
          <a:prstGeom prst="rect">
            <a:avLst/>
          </a:prstGeom>
          <a:ln w="12700">
            <a:miter lim="400000"/>
          </a:ln>
        </p:spPr>
      </p:pic>
      <p:sp>
        <p:nvSpPr>
          <p:cNvPr id="240" name="Image"/>
          <p:cNvSpPr>
            <a:spLocks noGrp="1"/>
          </p:cNvSpPr>
          <p:nvPr>
            <p:ph type="pic" idx="21"/>
            <p:custDataLst>
              <p:tags r:id="rId4"/>
            </p:custDataLst>
          </p:nvPr>
        </p:nvSpPr>
        <p:spPr>
          <a:xfrm>
            <a:off x="731061" y="-1202496"/>
            <a:ext cx="11152035" cy="7431831"/>
          </a:xfrm>
          <a:prstGeom prst="rect">
            <a:avLst/>
          </a:prstGeom>
        </p:spPr>
        <p:txBody>
          <a:bodyPr lIns="91439" rIns="91439"/>
          <a:lstStyle/>
          <a:p>
            <a:r>
              <a:rPr lang="en-US"/>
              <a:t>Click icon to add picture</a:t>
            </a:r>
            <a:endParaRPr/>
          </a:p>
        </p:txBody>
      </p:sp>
      <p:sp>
        <p:nvSpPr>
          <p:cNvPr id="241" name="Title Text"/>
          <p:cNvSpPr txBox="1">
            <a:spLocks noGrp="1"/>
          </p:cNvSpPr>
          <p:nvPr>
            <p:ph type="title"/>
            <p:custDataLst>
              <p:tags r:id="rId5"/>
            </p:custDataLst>
          </p:nvPr>
        </p:nvSpPr>
        <p:spPr>
          <a:xfrm>
            <a:off x="445708" y="238492"/>
            <a:ext cx="1592619" cy="434341"/>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974533267"/>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reserve="1">
  <p:cSld name="Image">
    <p:bg>
      <p:bgPr>
        <a:solidFill>
          <a:schemeClr val="accent5"/>
        </a:solidFill>
        <a:effectLst/>
      </p:bgPr>
    </p:bg>
    <p:spTree>
      <p:nvGrpSpPr>
        <p:cNvPr id="1" name=""/>
        <p:cNvGrpSpPr/>
        <p:nvPr/>
      </p:nvGrpSpPr>
      <p:grpSpPr>
        <a:xfrm>
          <a:off x="0" y="0"/>
          <a:ext cx="0" cy="0"/>
          <a:chOff x="0" y="0"/>
          <a:chExt cx="0" cy="0"/>
        </a:xfrm>
      </p:grpSpPr>
      <p:sp>
        <p:nvSpPr>
          <p:cNvPr id="786" name="Rectangle"/>
          <p:cNvSpPr/>
          <p:nvPr>
            <p:custDataLst>
              <p:tags r:id="rId1"/>
            </p:custDataLst>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i="0">
                <a:solidFill>
                  <a:srgbClr val="000000"/>
                </a:solidFill>
                <a:latin typeface="Calibri"/>
                <a:ea typeface="Calibri" panose="020F0502020204030204"/>
                <a:cs typeface="Calibri"/>
                <a:sym typeface="Calibri"/>
              </a:defRPr>
            </a:pPr>
            <a:endParaRPr sz="1800"/>
          </a:p>
        </p:txBody>
      </p:sp>
      <p:sp>
        <p:nvSpPr>
          <p:cNvPr id="787" name="Slide Number"/>
          <p:cNvSpPr txBox="1">
            <a:spLocks noGrp="1"/>
          </p:cNvSpPr>
          <p:nvPr>
            <p:ph type="sldNum" sz="quarter" idx="2"/>
            <p:custDataLst>
              <p:tags r:id="rId2"/>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788" name="Image"/>
          <p:cNvSpPr>
            <a:spLocks noGrp="1"/>
          </p:cNvSpPr>
          <p:nvPr>
            <p:ph type="pic" idx="21"/>
            <p:custDataLst>
              <p:tags r:id="rId3"/>
            </p:custDataLst>
          </p:nvPr>
        </p:nvSpPr>
        <p:spPr>
          <a:xfrm>
            <a:off x="731000" y="-985569"/>
            <a:ext cx="11152035" cy="7431831"/>
          </a:xfrm>
          <a:prstGeom prst="rect">
            <a:avLst/>
          </a:prstGeom>
        </p:spPr>
        <p:txBody>
          <a:bodyPr lIns="91439" rIns="91439"/>
          <a:lstStyle/>
          <a:p>
            <a:r>
              <a:rPr lang="en-US"/>
              <a:t>Click icon to add picture</a:t>
            </a:r>
            <a:endParaRPr/>
          </a:p>
        </p:txBody>
      </p:sp>
      <p:sp>
        <p:nvSpPr>
          <p:cNvPr id="789" name="任意形状 946"/>
          <p:cNvSpPr/>
          <p:nvPr>
            <p:custDataLst>
              <p:tags r:id="rId4"/>
            </p:custDataLst>
          </p:nvPr>
        </p:nvSpPr>
        <p:spPr>
          <a:xfrm>
            <a:off x="5921443" y="3289354"/>
            <a:ext cx="349117" cy="279295"/>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6"/>
          </a:solidFill>
          <a:ln w="12700">
            <a:miter lim="400000"/>
          </a:ln>
        </p:spPr>
        <p:txBody>
          <a:bodyPr lIns="45719" rIns="45719"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i="0">
                <a:solidFill>
                  <a:srgbClr val="000000"/>
                </a:solidFill>
                <a:latin typeface="Calibri"/>
                <a:ea typeface="Calibri" panose="020F0502020204030204"/>
                <a:cs typeface="Calibri"/>
                <a:sym typeface="Calibri"/>
              </a:defRPr>
            </a:pPr>
            <a:endParaRPr sz="1800"/>
          </a:p>
        </p:txBody>
      </p:sp>
      <p:pic>
        <p:nvPicPr>
          <p:cNvPr id="790" name="image10.png" descr="image10.png"/>
          <p:cNvPicPr>
            <a:picLocks noChangeAspect="1"/>
          </p:cNvPicPr>
          <p:nvPr>
            <p:custDataLst>
              <p:tags r:id="rId5"/>
            </p:custDataLst>
          </p:nvPr>
        </p:nvPicPr>
        <p:blipFill>
          <a:blip r:embed="rId8"/>
          <a:stretch>
            <a:fillRect/>
          </a:stretch>
        </p:blipFill>
        <p:spPr>
          <a:xfrm>
            <a:off x="11204087" y="268449"/>
            <a:ext cx="687444" cy="374424"/>
          </a:xfrm>
          <a:prstGeom prst="rect">
            <a:avLst/>
          </a:prstGeom>
          <a:ln w="12700">
            <a:miter lim="400000"/>
          </a:ln>
        </p:spPr>
      </p:pic>
      <p:sp>
        <p:nvSpPr>
          <p:cNvPr id="791" name="Title Text"/>
          <p:cNvSpPr txBox="1">
            <a:spLocks noGrp="1"/>
          </p:cNvSpPr>
          <p:nvPr>
            <p:ph type="title"/>
            <p:custDataLst>
              <p:tags r:id="rId6"/>
            </p:custDataLst>
          </p:nvPr>
        </p:nvSpPr>
        <p:spPr>
          <a:xfrm>
            <a:off x="419100" y="230651"/>
            <a:ext cx="10725611" cy="374424"/>
          </a:xfrm>
          <a:prstGeom prst="rect">
            <a:avLst/>
          </a:prstGeom>
        </p:spPr>
        <p:txBody>
          <a:bodyPr anchor="t"/>
          <a:lstStyle>
            <a:lvl1pPr>
              <a:defRPr>
                <a:solidFill>
                  <a:schemeClr val="accent6"/>
                </a:solidFill>
              </a:defRPr>
            </a:lvl1pPr>
          </a:lstStyle>
          <a:p>
            <a:r>
              <a:rPr lang="en-US"/>
              <a:t>Click to edit Master title style</a:t>
            </a:r>
            <a:endParaRPr/>
          </a:p>
        </p:txBody>
      </p:sp>
    </p:spTree>
    <p:extLst>
      <p:ext uri="{BB962C8B-B14F-4D97-AF65-F5344CB8AC3E}">
        <p14:creationId xmlns:p14="http://schemas.microsoft.com/office/powerpoint/2010/main" val="1340461452"/>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ctrTitle" hasCustomPrompt="1"/>
            <p:custDataLst>
              <p:tags r:id="rId1"/>
            </p:custDataLst>
          </p:nvPr>
        </p:nvSpPr>
        <p:spPr>
          <a:xfrm>
            <a:off x="838200" y="171451"/>
            <a:ext cx="10515600" cy="904875"/>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p:cNvSpPr>
            <a:spLocks noGrp="1"/>
          </p:cNvSpPr>
          <p:nvPr>
            <p:ph type="subTitle" idx="1"/>
            <p:custDataLst>
              <p:tags r:id="rId2"/>
            </p:custDataLst>
          </p:nvPr>
        </p:nvSpPr>
        <p:spPr>
          <a:xfrm>
            <a:off x="838200" y="1019175"/>
            <a:ext cx="10515600" cy="409575"/>
          </a:xfrm>
          <a:prstGeom prst="rect">
            <a:avLst/>
          </a:prstGeom>
        </p:spPr>
        <p:txBody>
          <a:bodyPr>
            <a:noAutofit/>
          </a:bodyPr>
          <a:lstStyle>
            <a:lvl1pPr marL="0" indent="0" algn="ctr">
              <a:spcBef>
                <a:spcPct val="0"/>
              </a:spcBef>
              <a:buNone/>
              <a:defRPr sz="2000" b="0" i="1">
                <a:solidFill>
                  <a:schemeClr val="tx2"/>
                </a:solidFill>
                <a:latin typeface="LORA ITALIC"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981406724"/>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11" name="Title Text"/>
          <p:cNvSpPr txBox="1">
            <a:spLocks noGrp="1"/>
          </p:cNvSpPr>
          <p:nvPr>
            <p:ph type="title"/>
            <p:custDataLst>
              <p:tags r:id="rId1"/>
            </p:custDataLst>
          </p:nvPr>
        </p:nvSpPr>
        <p:spPr>
          <a:xfrm>
            <a:off x="415613" y="992768"/>
            <a:ext cx="11360801" cy="2736801"/>
          </a:xfrm>
          <a:prstGeom prst="rect">
            <a:avLst/>
          </a:prstGeom>
        </p:spPr>
        <p:txBody>
          <a:bodyPr anchor="b"/>
          <a:lstStyle>
            <a:lvl1pPr algn="ctr">
              <a:defRPr sz="6933"/>
            </a:lvl1pPr>
          </a:lstStyle>
          <a:p>
            <a:r>
              <a:t>Title Text</a:t>
            </a:r>
          </a:p>
        </p:txBody>
      </p:sp>
      <p:sp>
        <p:nvSpPr>
          <p:cNvPr id="12" name="Body Level One…"/>
          <p:cNvSpPr txBox="1">
            <a:spLocks noGrp="1"/>
          </p:cNvSpPr>
          <p:nvPr>
            <p:ph type="body" sz="quarter" idx="1"/>
            <p:custDataLst>
              <p:tags r:id="rId2"/>
            </p:custDataLst>
          </p:nvPr>
        </p:nvSpPr>
        <p:spPr>
          <a:xfrm>
            <a:off x="415600" y="3778836"/>
            <a:ext cx="11360803" cy="1056801"/>
          </a:xfrm>
          <a:prstGeom prst="rect">
            <a:avLst/>
          </a:prstGeom>
        </p:spPr>
        <p:txBody>
          <a:bodyPr/>
          <a:lstStyle>
            <a:lvl1pPr marL="457178" indent="-304784" algn="ctr">
              <a:lnSpc>
                <a:spcPct val="100000"/>
              </a:lnSpc>
              <a:buClrTx/>
              <a:buSzTx/>
              <a:buFontTx/>
              <a:buNone/>
              <a:defRPr sz="3733"/>
            </a:lvl1pPr>
            <a:lvl2pPr marL="457178" indent="338650" algn="ctr">
              <a:lnSpc>
                <a:spcPct val="100000"/>
              </a:lnSpc>
              <a:buClrTx/>
              <a:buSzTx/>
              <a:buFontTx/>
              <a:buNone/>
              <a:defRPr sz="3733"/>
            </a:lvl2pPr>
            <a:lvl3pPr marL="457178" indent="948219" algn="ctr">
              <a:lnSpc>
                <a:spcPct val="100000"/>
              </a:lnSpc>
              <a:buClrTx/>
              <a:buSzTx/>
              <a:buFontTx/>
              <a:buNone/>
              <a:defRPr sz="3733"/>
            </a:lvl3pPr>
            <a:lvl4pPr marL="457178" indent="1557789" algn="ctr">
              <a:lnSpc>
                <a:spcPct val="100000"/>
              </a:lnSpc>
              <a:buClrTx/>
              <a:buSzTx/>
              <a:buFontTx/>
              <a:buNone/>
              <a:defRPr sz="3733"/>
            </a:lvl4pPr>
            <a:lvl5pPr marL="457178" indent="2167358" algn="ctr">
              <a:lnSpc>
                <a:spcPct val="100000"/>
              </a:lnSpc>
              <a:buClrTx/>
              <a:buSzTx/>
              <a:buFontTx/>
              <a:buNone/>
              <a:defRPr sz="3733"/>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custDataLst>
              <p:tags r:id="rId3"/>
            </p:custDataLst>
          </p:nvPr>
        </p:nvSpPr>
        <p:spPr>
          <a:xfrm>
            <a:off x="11622884" y="6323176"/>
            <a:ext cx="303927" cy="33361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1153553"/>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reserve="1">
  <p:cSld name="2_Caption/2Images">
    <p:bg>
      <p:bgPr>
        <a:solidFill>
          <a:schemeClr val="accent5"/>
        </a:solidFill>
        <a:effectLst/>
      </p:bgPr>
    </p:bg>
    <p:spTree>
      <p:nvGrpSpPr>
        <p:cNvPr id="1" name=""/>
        <p:cNvGrpSpPr/>
        <p:nvPr/>
      </p:nvGrpSpPr>
      <p:grpSpPr>
        <a:xfrm>
          <a:off x="0" y="0"/>
          <a:ext cx="0" cy="0"/>
          <a:chOff x="0" y="0"/>
          <a:chExt cx="0" cy="0"/>
        </a:xfrm>
      </p:grpSpPr>
      <p:sp>
        <p:nvSpPr>
          <p:cNvPr id="332" name="Slide Number"/>
          <p:cNvSpPr txBox="1">
            <a:spLocks noGrp="1"/>
          </p:cNvSpPr>
          <p:nvPr>
            <p:ph type="sldNum" sz="quarter" idx="2"/>
            <p:custDataLst>
              <p:tags r:id="rId1"/>
            </p:custDataLst>
          </p:nvPr>
        </p:nvSpPr>
        <p:spPr>
          <a:prstGeom prst="rect">
            <a:avLst/>
          </a:prstGeom>
        </p:spPr>
        <p:txBody>
          <a:bodyPr/>
          <a:lstStyle>
            <a:lvl1pPr>
              <a:defRPr>
                <a:solidFill>
                  <a:srgbClr val="535353"/>
                </a:solidFill>
              </a:defRPr>
            </a:lvl1pPr>
          </a:lstStyle>
          <a:p>
            <a:fld id="{86CB4B4D-7CA3-9044-876B-883B54F8677D}" type="slidenum">
              <a:t>‹#›</a:t>
            </a:fld>
            <a:endParaRPr/>
          </a:p>
        </p:txBody>
      </p:sp>
      <p:sp>
        <p:nvSpPr>
          <p:cNvPr id="333" name="Image"/>
          <p:cNvSpPr>
            <a:spLocks noGrp="1"/>
          </p:cNvSpPr>
          <p:nvPr>
            <p:ph type="pic" idx="21"/>
            <p:custDataLst>
              <p:tags r:id="rId2"/>
            </p:custDataLst>
          </p:nvPr>
        </p:nvSpPr>
        <p:spPr>
          <a:xfrm>
            <a:off x="763975" y="-1241651"/>
            <a:ext cx="10664052" cy="8000704"/>
          </a:xfrm>
          <a:prstGeom prst="rect">
            <a:avLst/>
          </a:prstGeom>
        </p:spPr>
        <p:txBody>
          <a:bodyPr lIns="91439" rIns="91439"/>
          <a:lstStyle/>
          <a:p>
            <a:r>
              <a:rPr lang="en-US"/>
              <a:t>Click icon to add picture</a:t>
            </a:r>
            <a:endParaRPr/>
          </a:p>
        </p:txBody>
      </p:sp>
      <p:sp>
        <p:nvSpPr>
          <p:cNvPr id="334" name="TextBox 133"/>
          <p:cNvSpPr txBox="1">
            <a:spLocks noGrp="1"/>
          </p:cNvSpPr>
          <p:nvPr>
            <p:ph type="body" sz="quarter" idx="22"/>
            <p:custDataLst>
              <p:tags r:id="rId3"/>
            </p:custDataLst>
          </p:nvPr>
        </p:nvSpPr>
        <p:spPr>
          <a:xfrm>
            <a:off x="807153" y="1037762"/>
            <a:ext cx="6947881" cy="299184"/>
          </a:xfrm>
          <a:prstGeom prst="rect">
            <a:avLst/>
          </a:prstGeom>
        </p:spPr>
        <p:txBody>
          <a:bodyPr>
            <a:spAutoFit/>
          </a:bodyPr>
          <a:lstStyle>
            <a:lvl1pPr marL="0" indent="0">
              <a:lnSpc>
                <a:spcPct val="120000"/>
              </a:lnSpc>
              <a:spcBef>
                <a:spcPct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35" name="Image"/>
          <p:cNvSpPr>
            <a:spLocks noGrp="1"/>
          </p:cNvSpPr>
          <p:nvPr>
            <p:ph type="pic" idx="23"/>
            <p:custDataLst>
              <p:tags r:id="rId4"/>
            </p:custDataLst>
          </p:nvPr>
        </p:nvSpPr>
        <p:spPr>
          <a:xfrm>
            <a:off x="694416" y="2104323"/>
            <a:ext cx="10803171" cy="7205631"/>
          </a:xfrm>
          <a:prstGeom prst="rect">
            <a:avLst/>
          </a:prstGeom>
        </p:spPr>
        <p:txBody>
          <a:bodyPr lIns="91439" rIns="91439"/>
          <a:lstStyle/>
          <a:p>
            <a:r>
              <a:rPr lang="en-US"/>
              <a:t>Click icon to add picture</a:t>
            </a:r>
            <a:endParaRPr/>
          </a:p>
        </p:txBody>
      </p:sp>
      <p:pic>
        <p:nvPicPr>
          <p:cNvPr id="336" name="Image" descr="Image"/>
          <p:cNvPicPr>
            <a:picLocks noChangeAspect="1"/>
          </p:cNvPicPr>
          <p:nvPr>
            <p:custDataLst>
              <p:tags r:id="rId5"/>
            </p:custDataLst>
          </p:nvPr>
        </p:nvPicPr>
        <p:blipFill>
          <a:blip r:embed="rId8"/>
          <a:stretch>
            <a:fillRect/>
          </a:stretch>
        </p:blipFill>
        <p:spPr>
          <a:xfrm>
            <a:off x="11246133" y="316689"/>
            <a:ext cx="603353" cy="277944"/>
          </a:xfrm>
          <a:prstGeom prst="rect">
            <a:avLst/>
          </a:prstGeom>
          <a:ln w="12700">
            <a:miter lim="400000"/>
          </a:ln>
        </p:spPr>
      </p:pic>
      <p:sp>
        <p:nvSpPr>
          <p:cNvPr id="337" name="Title Text"/>
          <p:cNvSpPr txBox="1">
            <a:spLocks noGrp="1"/>
          </p:cNvSpPr>
          <p:nvPr>
            <p:ph type="title"/>
            <p:custDataLst>
              <p:tags r:id="rId6"/>
            </p:custDataLst>
          </p:nvPr>
        </p:nvSpPr>
        <p:spPr>
          <a:xfrm>
            <a:off x="420307" y="233271"/>
            <a:ext cx="2874024" cy="593135"/>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1803234066"/>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2685193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43606"/>
      </p:ext>
    </p:ext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0944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Multi-Image Light Cop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528BB-F67A-416D-94BF-48A714BEF829}"/>
              </a:ext>
            </a:extLst>
          </p:cNvPr>
          <p:cNvSpPr/>
          <p:nvPr userDrawn="1">
            <p:custDataLst>
              <p:tags r:id="rId1"/>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6133"/>
          </a:p>
        </p:txBody>
      </p:sp>
      <p:pic>
        <p:nvPicPr>
          <p:cNvPr id="2" name="Picture 1" descr="pit_bkgrnd.jpg">
            <a:extLst>
              <a:ext uri="{FF2B5EF4-FFF2-40B4-BE49-F238E27FC236}">
                <a16:creationId xmlns:a16="http://schemas.microsoft.com/office/drawing/2014/main" id="{0DFF644C-7855-4078-A154-26139F9E1A3C}"/>
              </a:ext>
            </a:extLst>
          </p:cNvPr>
          <p:cNvPicPr>
            <a:picLocks noChangeAspect="1"/>
          </p:cNvPicPr>
          <p:nvPr userDrawn="1">
            <p:custDataLst>
              <p:tags r:id="rId2"/>
            </p:custDataLst>
          </p:nvPr>
        </p:nvPicPr>
        <p:blipFill>
          <a:blip r:embed="rId4">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16138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userDrawn="1">
            <p:custDataLst>
              <p:tags r:id="rId1"/>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userDrawn="1">
            <p:custDataLst>
              <p:tags r:id="rId2"/>
            </p:custDataLst>
          </p:nvPr>
        </p:nvPicPr>
        <p:blipFill>
          <a:blip r:embed="rId4">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33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cSld name="Blanks">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05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cSld name="PCL_Layout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14" imgW="270" imgH="270" progId="TCLayout.ActiveDocument.1">
                  <p:embed/>
                </p:oleObj>
              </mc:Choice>
              <mc:Fallback>
                <p:oleObj name="think-cell Slide" r:id="rId14" imgW="270" imgH="270" progId="TCLayout.ActiveDocument.1">
                  <p:embed/>
                  <p:pic>
                    <p:nvPicPr>
                      <p:cNvPr id="3" name="Object 2" hidden="1"/>
                      <p:cNvPicPr/>
                      <p:nvPr/>
                    </p:nvPicPr>
                    <p:blipFill>
                      <a:blip r:embed="rId15"/>
                      <a:stretch>
                        <a:fillRect/>
                      </a:stretch>
                    </p:blipFill>
                    <p:spPr>
                      <a:xfrm>
                        <a:off x="2119" y="2119"/>
                        <a:ext cx="2116" cy="2116"/>
                      </a:xfrm>
                      <a:prstGeom prst="rect">
                        <a:avLst/>
                      </a:prstGeom>
                    </p:spPr>
                  </p:pic>
                </p:oleObj>
              </mc:Fallback>
            </mc:AlternateContent>
          </a:graphicData>
        </a:graphic>
      </p:graphicFrame>
      <p:sp>
        <p:nvSpPr>
          <p:cNvPr id="2" name="Rectangle 1"/>
          <p:cNvSpPr/>
          <p:nvPr>
            <p:custDataLst>
              <p:tags r:id="rId2"/>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sz="2400">
              <a:solidFill>
                <a:prstClr val="white"/>
              </a:solidFill>
            </a:endParaRPr>
          </a:p>
        </p:txBody>
      </p:sp>
      <p:sp>
        <p:nvSpPr>
          <p:cNvPr id="6" name="Text Placeholder 5"/>
          <p:cNvSpPr>
            <a:spLocks noGrp="1"/>
          </p:cNvSpPr>
          <p:nvPr>
            <p:ph type="body" sz="quarter" idx="10"/>
            <p:custDataLst>
              <p:tags r:id="rId3"/>
            </p:custDataLst>
          </p:nvPr>
        </p:nvSpPr>
        <p:spPr>
          <a:xfrm>
            <a:off x="609600" y="1499616"/>
            <a:ext cx="10972800" cy="4669536"/>
          </a:xfrm>
          <a:prstGeom prst="rect">
            <a:avLst/>
          </a:prstGeom>
        </p:spPr>
        <p:txBody>
          <a:bodyPr lIns="57150" tIns="28575" rIns="57150" bIns="28575"/>
          <a:lstStyle>
            <a:lvl1pPr>
              <a:buClr>
                <a:srgbClr val="00538B"/>
              </a:buClr>
              <a:defRPr>
                <a:solidFill>
                  <a:schemeClr val="tx1"/>
                </a:solidFill>
                <a:latin typeface="Roboto" panose="02000000000000000000" pitchFamily="2" charset="0"/>
                <a:ea typeface="Roboto" panose="02000000000000000000" pitchFamily="2" charset="0"/>
              </a:defRPr>
            </a:lvl1pPr>
            <a:lvl2pPr>
              <a:buClr>
                <a:srgbClr val="00538B"/>
              </a:buClr>
              <a:defRPr>
                <a:solidFill>
                  <a:schemeClr val="tx1"/>
                </a:solidFill>
                <a:latin typeface="Roboto" panose="02000000000000000000" pitchFamily="2" charset="0"/>
                <a:ea typeface="Roboto" panose="02000000000000000000" pitchFamily="2" charset="0"/>
              </a:defRPr>
            </a:lvl2pPr>
            <a:lvl3pPr>
              <a:buClr>
                <a:srgbClr val="00538B"/>
              </a:buClr>
              <a:defRPr>
                <a:solidFill>
                  <a:schemeClr val="tx1"/>
                </a:solidFill>
                <a:latin typeface="Roboto" panose="02000000000000000000" pitchFamily="2" charset="0"/>
                <a:ea typeface="Roboto" panose="02000000000000000000" pitchFamily="2" charset="0"/>
              </a:defRPr>
            </a:lvl3pPr>
            <a:lvl4pPr>
              <a:buClr>
                <a:srgbClr val="00538B"/>
              </a:buClr>
              <a:defRPr>
                <a:solidFill>
                  <a:schemeClr val="tx1"/>
                </a:solidFill>
                <a:latin typeface="Roboto" panose="02000000000000000000" pitchFamily="2" charset="0"/>
                <a:ea typeface="Roboto" panose="02000000000000000000" pitchFamily="2" charset="0"/>
              </a:defRPr>
            </a:lvl4pPr>
            <a:lvl5pPr>
              <a:buClr>
                <a:srgbClr val="00538B"/>
              </a:buClr>
              <a:defRPr>
                <a:solidFill>
                  <a:schemeClr val="tx1"/>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custDataLst>
              <p:tags r:id="rId4"/>
            </p:custDataLst>
          </p:nvPr>
        </p:nvSpPr>
        <p:spPr>
          <a:xfrm>
            <a:off x="609600" y="182880"/>
            <a:ext cx="10972800" cy="1219200"/>
          </a:xfrm>
          <a:prstGeom prst="rect">
            <a:avLst/>
          </a:prstGeom>
        </p:spPr>
        <p:txBody>
          <a:bodyPr lIns="57150" tIns="28575" rIns="57150" bIns="28575" anchor="b"/>
          <a:lstStyle>
            <a:lvl1pPr>
              <a:defRPr>
                <a:solidFill>
                  <a:srgbClr val="00538B"/>
                </a:solidFill>
                <a:latin typeface="LORA REGULAR ROMAN" pitchFamily="2" charset="77"/>
              </a:defRPr>
            </a:lvl1pPr>
          </a:lstStyle>
          <a:p>
            <a:r>
              <a:rPr lang="en-US"/>
              <a:t>Click to edit Master title style</a:t>
            </a:r>
          </a:p>
        </p:txBody>
      </p:sp>
      <p:sp>
        <p:nvSpPr>
          <p:cNvPr id="11" name="Rectangle 10"/>
          <p:cNvSpPr/>
          <p:nvPr>
            <p:custDataLst>
              <p:tags r:id="rId5"/>
            </p:custDataLst>
          </p:nvPr>
        </p:nvSpPr>
        <p:spPr>
          <a:xfrm>
            <a:off x="0" y="6194495"/>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sz="2400">
              <a:solidFill>
                <a:prstClr val="white"/>
              </a:solidFill>
            </a:endParaRPr>
          </a:p>
        </p:txBody>
      </p:sp>
      <p:pic>
        <p:nvPicPr>
          <p:cNvPr id="14" name="Picture 13"/>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5181600" y="6281860"/>
            <a:ext cx="1828800" cy="503549"/>
          </a:xfrm>
          <a:prstGeom prst="rect">
            <a:avLst/>
          </a:prstGeom>
        </p:spPr>
      </p:pic>
      <p:sp>
        <p:nvSpPr>
          <p:cNvPr id="9" name="Rectangle 8"/>
          <p:cNvSpPr/>
          <p:nvPr>
            <p:custDataLst>
              <p:tags r:id="rId7"/>
            </p:custDataLst>
          </p:nvPr>
        </p:nvSpPr>
        <p:spPr>
          <a:xfrm>
            <a:off x="0" y="6172200"/>
            <a:ext cx="12192000" cy="685800"/>
          </a:xfrm>
          <a:prstGeom prst="rect">
            <a:avLst/>
          </a:prstGeom>
          <a:solidFill>
            <a:srgbClr val="00538B"/>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sz="2400">
              <a:solidFill>
                <a:prstClr val="white"/>
              </a:solidFill>
            </a:endParaRPr>
          </a:p>
        </p:txBody>
      </p:sp>
      <p:sp>
        <p:nvSpPr>
          <p:cNvPr id="18" name="Oval 17"/>
          <p:cNvSpPr/>
          <p:nvPr>
            <p:custDataLst>
              <p:tags r:id="rId8"/>
            </p:custDataLst>
          </p:nvPr>
        </p:nvSpPr>
        <p:spPr>
          <a:xfrm>
            <a:off x="11557005" y="6330298"/>
            <a:ext cx="420415" cy="420415"/>
          </a:xfrm>
          <a:prstGeom prst="ellipse">
            <a:avLst/>
          </a:prstGeom>
          <a:solidFill>
            <a:srgbClr val="0091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sz="2400">
              <a:solidFill>
                <a:prstClr val="white"/>
              </a:solidFill>
            </a:endParaRPr>
          </a:p>
        </p:txBody>
      </p:sp>
      <p:sp>
        <p:nvSpPr>
          <p:cNvPr id="19" name="Slide Number Placeholder 5"/>
          <p:cNvSpPr>
            <a:spLocks noGrp="1"/>
          </p:cNvSpPr>
          <p:nvPr>
            <p:ph type="sldNum" sz="quarter" idx="4"/>
            <p:custDataLst>
              <p:tags r:id="rId9"/>
            </p:custDataLst>
          </p:nvPr>
        </p:nvSpPr>
        <p:spPr>
          <a:xfrm>
            <a:off x="11557005" y="6403211"/>
            <a:ext cx="420415" cy="264292"/>
          </a:xfrm>
          <a:prstGeom prst="rect">
            <a:avLst/>
          </a:prstGeom>
        </p:spPr>
        <p:txBody>
          <a:bodyPr vert="horz" wrap="square" lIns="57150" tIns="28575" rIns="57150" bIns="28575" numCol="1" anchor="ctr" anchorCtr="0" compatLnSpc="1">
            <a:prstTxWarp prst="textNoShape">
              <a:avLst/>
            </a:prstTxWarp>
          </a:bodyPr>
          <a:lstStyle>
            <a:defPPr>
              <a:defRPr lang="en-US"/>
            </a:defPPr>
            <a:lvl1pPr marL="0" algn="ctr" defTabSz="914400" rtl="0" eaLnBrk="1" latinLnBrk="0" hangingPunct="1">
              <a:defRPr sz="1067" b="1"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318D29D-AAC0-4C27-B9BE-B09295871DA1}" type="slidenum">
              <a:rPr lang="en-US" smtClean="0"/>
              <a:pPr>
                <a:defRPr/>
              </a:pPr>
              <a:t>‹#›</a:t>
            </a:fld>
            <a:endParaRPr lang="en-US"/>
          </a:p>
        </p:txBody>
      </p:sp>
      <p:graphicFrame>
        <p:nvGraphicFramePr>
          <p:cNvPr id="12" name="Object 11" hidden="1"/>
          <p:cNvGraphicFramePr>
            <a:graphicFrameLocks noChangeAspect="1"/>
          </p:cNvGraphicFramePr>
          <p:nvPr>
            <p:custDataLst>
              <p:tags r:id="rId10"/>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17" imgW="216" imgH="216" progId="TCLayout.ActiveDocument.1">
                  <p:embed/>
                </p:oleObj>
              </mc:Choice>
              <mc:Fallback>
                <p:oleObj name="think-cell Slide" r:id="rId17" imgW="216" imgH="216" progId="TCLayout.ActiveDocument.1">
                  <p:embed/>
                  <p:pic>
                    <p:nvPicPr>
                      <p:cNvPr id="12" name="Object 11" hidden="1"/>
                      <p:cNvPicPr/>
                      <p:nvPr/>
                    </p:nvPicPr>
                    <p:blipFill>
                      <a:blip r:embed="rId15"/>
                      <a:stretch>
                        <a:fillRect/>
                      </a:stretch>
                    </p:blipFill>
                    <p:spPr>
                      <a:xfrm>
                        <a:off x="2119" y="2119"/>
                        <a:ext cx="2116" cy="2116"/>
                      </a:xfrm>
                      <a:prstGeom prst="rect">
                        <a:avLst/>
                      </a:prstGeom>
                    </p:spPr>
                  </p:pic>
                </p:oleObj>
              </mc:Fallback>
            </mc:AlternateContent>
          </a:graphicData>
        </a:graphic>
      </p:graphicFrame>
      <p:graphicFrame>
        <p:nvGraphicFramePr>
          <p:cNvPr id="13" name="Object 12" hidden="1"/>
          <p:cNvGraphicFramePr>
            <a:graphicFrameLocks noChangeAspect="1"/>
          </p:cNvGraphicFramePr>
          <p:nvPr>
            <p:custDataLst>
              <p:tags r:id="rId1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18" imgW="216" imgH="216" progId="TCLayout.ActiveDocument.1">
                  <p:embed/>
                </p:oleObj>
              </mc:Choice>
              <mc:Fallback>
                <p:oleObj name="think-cell Slide" r:id="rId18" imgW="216" imgH="216" progId="TCLayout.ActiveDocument.1">
                  <p:embed/>
                  <p:pic>
                    <p:nvPicPr>
                      <p:cNvPr id="13" name="Object 12" hidden="1"/>
                      <p:cNvPicPr/>
                      <p:nvPr/>
                    </p:nvPicPr>
                    <p:blipFill>
                      <a:blip r:embed="rId15"/>
                      <a:stretch>
                        <a:fillRect/>
                      </a:stretch>
                    </p:blipFill>
                    <p:spPr>
                      <a:xfrm>
                        <a:off x="2119" y="2119"/>
                        <a:ext cx="2116" cy="2116"/>
                      </a:xfrm>
                      <a:prstGeom prst="rect">
                        <a:avLst/>
                      </a:prstGeom>
                    </p:spPr>
                  </p:pic>
                </p:oleObj>
              </mc:Fallback>
            </mc:AlternateContent>
          </a:graphicData>
        </a:graphic>
      </p:graphicFrame>
      <p:pic>
        <p:nvPicPr>
          <p:cNvPr id="16" name="Picture 15"/>
          <p:cNvPicPr>
            <a:picLocks noChangeAspect="1"/>
          </p:cNvPicPr>
          <p:nvPr>
            <p:custDataLst>
              <p:tags r:id="rId12"/>
            </p:custDataLst>
          </p:nvPr>
        </p:nvPicPr>
        <p:blipFill>
          <a:blip r:embed="rId19">
            <a:extLst>
              <a:ext uri="{28A0092B-C50C-407E-A947-70E740481C1C}">
                <a14:useLocalDpi xmlns:a14="http://schemas.microsoft.com/office/drawing/2010/main" val="0"/>
              </a:ext>
            </a:extLst>
          </a:blip>
          <a:stretch>
            <a:fillRect/>
          </a:stretch>
        </p:blipFill>
        <p:spPr>
          <a:xfrm>
            <a:off x="4921137" y="6376407"/>
            <a:ext cx="2349728" cy="277389"/>
          </a:xfrm>
          <a:prstGeom prst="rect">
            <a:avLst/>
          </a:prstGeom>
        </p:spPr>
      </p:pic>
    </p:spTree>
    <p:extLst>
      <p:ext uri="{BB962C8B-B14F-4D97-AF65-F5344CB8AC3E}">
        <p14:creationId xmlns:p14="http://schemas.microsoft.com/office/powerpoint/2010/main" val="161066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1" y="1606657"/>
            <a:ext cx="7288304" cy="523827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7422775" y="1619728"/>
            <a:ext cx="4769223" cy="275504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7422775" y="4512340"/>
            <a:ext cx="2731245" cy="234566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210810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cSld name="3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4400">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2" y="925090"/>
            <a:ext cx="12191999" cy="681567"/>
          </a:xfrm>
          <a:prstGeom prst="rect">
            <a:avLst/>
          </a:prstGeom>
        </p:spPr>
        <p:txBody>
          <a:bodyPr vert="horz"/>
          <a:lstStyle>
            <a:lvl1pPr marL="0" indent="0" algn="ctr">
              <a:buFontTx/>
              <a:buNone/>
              <a:defRPr sz="2400" spc="0" baseline="0">
                <a:solidFill>
                  <a:srgbClr val="00549F"/>
                </a:solidFill>
              </a:defRPr>
            </a:lvl1pPr>
          </a:lstStyle>
          <a:p>
            <a:pPr lvl="0"/>
            <a:r>
              <a:rPr lang="en-US"/>
              <a:t>Subhead 24 pt</a:t>
            </a:r>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custDataLst>
              <p:tags r:id="rId3"/>
            </p:custDataLst>
          </p:nvPr>
        </p:nvSpPr>
        <p:spPr>
          <a:xfrm>
            <a:off x="7027835" y="1704331"/>
            <a:ext cx="4993839" cy="1953684"/>
          </a:xfrm>
          <a:prstGeom prst="rect">
            <a:avLst/>
          </a:prstGeom>
        </p:spPr>
        <p:txBody>
          <a:bodyPr/>
          <a:lstStyle>
            <a:lvl1pPr marL="256026" indent="-256026">
              <a:spcBef>
                <a:spcPct val="0"/>
              </a:spcBef>
              <a:spcAft>
                <a:spcPts val="600"/>
              </a:spcAft>
              <a:buFont typeface="Arial" pitchFamily="34" charset="0"/>
              <a:buChar char="•"/>
              <a:defRPr sz="2000" baseline="0">
                <a:solidFill>
                  <a:srgbClr val="00549F"/>
                </a:solidFill>
                <a:latin typeface="Calibri" panose="020F0502020204030204" pitchFamily="34" charset="0"/>
              </a:defRPr>
            </a:lvl1pPr>
          </a:lstStyle>
          <a:p>
            <a:pPr lvl="0"/>
            <a:r>
              <a:rPr lang="en-US"/>
              <a:t>Bullets 20 pt</a:t>
            </a:r>
          </a:p>
        </p:txBody>
      </p:sp>
    </p:spTree>
    <p:extLst>
      <p:ext uri="{BB962C8B-B14F-4D97-AF65-F5344CB8AC3E}">
        <p14:creationId xmlns:p14="http://schemas.microsoft.com/office/powerpoint/2010/main" val="336064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1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_TItle/Icon + Caption">
    <p:spTree>
      <p:nvGrpSpPr>
        <p:cNvPr id="1" name=""/>
        <p:cNvGrpSpPr/>
        <p:nvPr/>
      </p:nvGrpSpPr>
      <p:grpSpPr>
        <a:xfrm>
          <a:off x="0" y="0"/>
          <a:ext cx="0" cy="0"/>
          <a:chOff x="0" y="0"/>
          <a:chExt cx="0" cy="0"/>
        </a:xfrm>
      </p:grpSpPr>
      <p:sp>
        <p:nvSpPr>
          <p:cNvPr id="13" name="GXI FY22 + 1HFY23…"/>
          <p:cNvSpPr txBox="1">
            <a:spLocks noGrp="1"/>
          </p:cNvSpPr>
          <p:nvPr>
            <p:ph type="body" sz="quarter" idx="21"/>
          </p:nvPr>
        </p:nvSpPr>
        <p:spPr>
          <a:xfrm>
            <a:off x="2143603" y="4451398"/>
            <a:ext cx="7904796" cy="330860"/>
          </a:xfrm>
          <a:prstGeom prst="rect">
            <a:avLst/>
          </a:prstGeom>
        </p:spPr>
        <p:txBody>
          <a:bodyPr lIns="19050" tIns="19050" rIns="19050" bIns="19050" anchor="b">
            <a:spAutoFit/>
          </a:bodyPr>
          <a:lstStyle>
            <a:lvl1pPr marL="0" indent="0" algn="ctr">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14" name="GXI FY22 + 1HFY23…"/>
          <p:cNvSpPr txBox="1">
            <a:spLocks noGrp="1"/>
          </p:cNvSpPr>
          <p:nvPr>
            <p:ph type="body" sz="quarter" idx="22"/>
          </p:nvPr>
        </p:nvSpPr>
        <p:spPr>
          <a:xfrm>
            <a:off x="2143603" y="4857793"/>
            <a:ext cx="7904796" cy="279757"/>
          </a:xfrm>
          <a:prstGeom prst="rect">
            <a:avLst/>
          </a:prstGeom>
        </p:spPr>
        <p:txBody>
          <a:bodyPr lIns="19050" tIns="19050" rIns="19050" bIns="19050" anchor="b">
            <a:spAutoFit/>
          </a:bodyPr>
          <a:lstStyle>
            <a:lvl1pPr marL="0" indent="0" algn="ctr">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06597870"/>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CL_Layout3">
    <p:spTree>
      <p:nvGrpSpPr>
        <p:cNvPr id="1" name="Shape 44"/>
        <p:cNvGrpSpPr/>
        <p:nvPr/>
      </p:nvGrpSpPr>
      <p:grpSpPr>
        <a:xfrm>
          <a:off x="0" y="0"/>
          <a:ext cx="0" cy="0"/>
          <a:chOff x="0" y="0"/>
          <a:chExt cx="0" cy="0"/>
        </a:xfrm>
      </p:grpSpPr>
      <p:sp>
        <p:nvSpPr>
          <p:cNvPr id="46" name="Shape 46"/>
          <p:cNvSpPr txBox="1">
            <a:spLocks noGrp="1"/>
          </p:cNvSpPr>
          <p:nvPr>
            <p:ph type="title"/>
            <p:custDataLst>
              <p:tags r:id="rId1"/>
            </p:custDataLst>
          </p:nvPr>
        </p:nvSpPr>
        <p:spPr>
          <a:xfrm>
            <a:off x="571500" y="177800"/>
            <a:ext cx="11049000" cy="812800"/>
          </a:xfrm>
          <a:prstGeom prst="rect">
            <a:avLst/>
          </a:prstGeom>
          <a:noFill/>
          <a:ln>
            <a:noFill/>
          </a:ln>
        </p:spPr>
        <p:txBody>
          <a:bodyPr wrap="square" lIns="91425" tIns="91425" rIns="91425" bIns="91425" anchor="b" anchorCtr="0"/>
          <a:lstStyle>
            <a:lvl1pPr marL="0" marR="0" lvl="0" indent="0" algn="l" rtl="0">
              <a:spcBef>
                <a:spcPct val="0"/>
              </a:spcBef>
              <a:buClr>
                <a:srgbClr val="0070AF"/>
              </a:buClr>
              <a:buSzPts val="3000"/>
              <a:buFont typeface="Arial"/>
              <a:buNone/>
              <a:defRPr sz="4000" b="0" i="0" u="none" strike="noStrike" cap="none">
                <a:solidFill>
                  <a:srgbClr val="0070AF"/>
                </a:solidFill>
                <a:latin typeface="Arial"/>
                <a:ea typeface="Arial"/>
                <a:cs typeface="Arial"/>
                <a:sym typeface="Arial"/>
              </a:defRPr>
            </a:lvl1pPr>
            <a:lvl2pPr lvl="1" indent="0">
              <a:spcBef>
                <a:spcPct val="0"/>
              </a:spcBef>
              <a:buSzPts val="1400"/>
              <a:buNone/>
              <a:defRPr sz="2400"/>
            </a:lvl2pPr>
            <a:lvl3pPr lvl="2" indent="0">
              <a:spcBef>
                <a:spcPct val="0"/>
              </a:spcBef>
              <a:buSzPts val="1400"/>
              <a:buNone/>
              <a:defRPr sz="2400"/>
            </a:lvl3pPr>
            <a:lvl4pPr lvl="3" indent="0">
              <a:spcBef>
                <a:spcPct val="0"/>
              </a:spcBef>
              <a:buSzPts val="1400"/>
              <a:buNone/>
              <a:defRPr sz="2400"/>
            </a:lvl4pPr>
            <a:lvl5pPr lvl="4" indent="0">
              <a:spcBef>
                <a:spcPct val="0"/>
              </a:spcBef>
              <a:buSzPts val="1400"/>
              <a:buNone/>
              <a:defRPr sz="2400"/>
            </a:lvl5pPr>
            <a:lvl6pPr lvl="5" indent="0">
              <a:spcBef>
                <a:spcPct val="0"/>
              </a:spcBef>
              <a:buSzPts val="1400"/>
              <a:buNone/>
              <a:defRPr sz="2400"/>
            </a:lvl6pPr>
            <a:lvl7pPr lvl="6" indent="0">
              <a:spcBef>
                <a:spcPct val="0"/>
              </a:spcBef>
              <a:buSzPts val="1400"/>
              <a:buNone/>
              <a:defRPr sz="2400"/>
            </a:lvl7pPr>
            <a:lvl8pPr lvl="7" indent="0">
              <a:spcBef>
                <a:spcPct val="0"/>
              </a:spcBef>
              <a:buSzPts val="1400"/>
              <a:buNone/>
              <a:defRPr sz="2400"/>
            </a:lvl8pPr>
            <a:lvl9pPr lvl="8" indent="0">
              <a:spcBef>
                <a:spcPct val="0"/>
              </a:spcBef>
              <a:buSzPts val="1400"/>
              <a:buNone/>
              <a:defRPr sz="2400"/>
            </a:lvl9pPr>
          </a:lstStyle>
          <a:p>
            <a:r>
              <a:rPr lang="en-US"/>
              <a:t>Click to edit Master title style</a:t>
            </a:r>
            <a:endParaRPr/>
          </a:p>
        </p:txBody>
      </p:sp>
    </p:spTree>
    <p:extLst>
      <p:ext uri="{BB962C8B-B14F-4D97-AF65-F5344CB8AC3E}">
        <p14:creationId xmlns:p14="http://schemas.microsoft.com/office/powerpoint/2010/main" val="1607738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Title/Logo + Caption 2">
    <p:spTree>
      <p:nvGrpSpPr>
        <p:cNvPr id="1" name=""/>
        <p:cNvGrpSpPr/>
        <p:nvPr/>
      </p:nvGrpSpPr>
      <p:grpSpPr>
        <a:xfrm>
          <a:off x="0" y="0"/>
          <a:ext cx="0" cy="0"/>
          <a:chOff x="0" y="0"/>
          <a:chExt cx="0" cy="0"/>
        </a:xfrm>
      </p:grpSpPr>
      <p:pic>
        <p:nvPicPr>
          <p:cNvPr id="22" name="Image" descr="Image"/>
          <p:cNvPicPr>
            <a:picLocks noChangeAspect="1"/>
          </p:cNvPicPr>
          <p:nvPr/>
        </p:nvPicPr>
        <p:blipFill>
          <a:blip r:embed="rId2">
            <a:alphaModFix amt="25169"/>
          </a:blip>
          <a:srcRect l="21613" t="6522" r="38416" b="798"/>
          <a:stretch>
            <a:fillRect/>
          </a:stretch>
        </p:blipFill>
        <p:spPr>
          <a:xfrm>
            <a:off x="-248886" y="-263420"/>
            <a:ext cx="12689771" cy="7232183"/>
          </a:xfrm>
          <a:prstGeom prst="rect">
            <a:avLst/>
          </a:prstGeom>
          <a:ln w="12700">
            <a:miter lim="400000"/>
          </a:ln>
        </p:spPr>
      </p:pic>
      <p:sp>
        <p:nvSpPr>
          <p:cNvPr id="23" name="GXI FY22 + 1HFY23…"/>
          <p:cNvSpPr txBox="1">
            <a:spLocks noGrp="1"/>
          </p:cNvSpPr>
          <p:nvPr>
            <p:ph type="body" sz="quarter" idx="21"/>
          </p:nvPr>
        </p:nvSpPr>
        <p:spPr>
          <a:xfrm>
            <a:off x="2143603" y="4451398"/>
            <a:ext cx="7904796" cy="330860"/>
          </a:xfrm>
          <a:prstGeom prst="rect">
            <a:avLst/>
          </a:prstGeom>
        </p:spPr>
        <p:txBody>
          <a:bodyPr lIns="19050" tIns="19050" rIns="19050" bIns="19050" anchor="b">
            <a:spAutoFit/>
          </a:bodyPr>
          <a:lstStyle>
            <a:lvl1pPr marL="0" indent="0" algn="ctr">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24" name="GXI FY22 + 1HFY23…"/>
          <p:cNvSpPr txBox="1">
            <a:spLocks noGrp="1"/>
          </p:cNvSpPr>
          <p:nvPr>
            <p:ph type="body" sz="quarter" idx="22"/>
          </p:nvPr>
        </p:nvSpPr>
        <p:spPr>
          <a:xfrm>
            <a:off x="2143603" y="4857793"/>
            <a:ext cx="7904796" cy="279757"/>
          </a:xfrm>
          <a:prstGeom prst="rect">
            <a:avLst/>
          </a:prstGeom>
        </p:spPr>
        <p:txBody>
          <a:bodyPr lIns="19050" tIns="19050" rIns="19050" bIns="19050" anchor="b">
            <a:spAutoFit/>
          </a:bodyPr>
          <a:lstStyle>
            <a:lvl1pPr marL="0" indent="0" algn="ctr">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pic>
        <p:nvPicPr>
          <p:cNvPr id="25" name="Image" descr="Image"/>
          <p:cNvPicPr>
            <a:picLocks noChangeAspect="1"/>
          </p:cNvPicPr>
          <p:nvPr/>
        </p:nvPicPr>
        <p:blipFill>
          <a:blip r:embed="rId3"/>
          <a:stretch>
            <a:fillRect/>
          </a:stretch>
        </p:blipFill>
        <p:spPr>
          <a:xfrm>
            <a:off x="4720819" y="2057378"/>
            <a:ext cx="2750364" cy="1936815"/>
          </a:xfrm>
          <a:prstGeom prst="rect">
            <a:avLst/>
          </a:prstGeom>
          <a:ln w="12700">
            <a:miter lim="400000"/>
          </a:ln>
        </p:spPr>
      </p:pic>
      <p:sp>
        <p:nvSpPr>
          <p:cNvPr id="2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48219859"/>
      </p:ext>
    </p:extLst>
  </p:cSld>
  <p:clrMapOvr>
    <a:masterClrMapping/>
  </p:clrMapOvr>
  <p:hf hdr="0" ftr="0" dt="0"/>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Title/Icon">
    <p:spTree>
      <p:nvGrpSpPr>
        <p:cNvPr id="1" name=""/>
        <p:cNvGrpSpPr/>
        <p:nvPr/>
      </p:nvGrpSpPr>
      <p:grpSpPr>
        <a:xfrm>
          <a:off x="0" y="0"/>
          <a:ext cx="0" cy="0"/>
          <a:chOff x="0" y="0"/>
          <a:chExt cx="0" cy="0"/>
        </a:xfrm>
      </p:grpSpPr>
      <p:pic>
        <p:nvPicPr>
          <p:cNvPr id="33" name="MedallionClass-PCL_LockUp_White-3line.ai" descr="MedallionClass-PCL_LockUp_White-3line.ai"/>
          <p:cNvPicPr>
            <a:picLocks noChangeAspect="1"/>
          </p:cNvPicPr>
          <p:nvPr/>
        </p:nvPicPr>
        <p:blipFill>
          <a:blip r:embed="rId2"/>
          <a:srcRect b="45216"/>
          <a:stretch>
            <a:fillRect/>
          </a:stretch>
        </p:blipFill>
        <p:spPr>
          <a:xfrm>
            <a:off x="4040347" y="2292372"/>
            <a:ext cx="3684509" cy="1642885"/>
          </a:xfrm>
          <a:prstGeom prst="rect">
            <a:avLst/>
          </a:prstGeom>
          <a:ln w="12700">
            <a:miter lim="400000"/>
          </a:ln>
        </p:spPr>
      </p:pic>
      <p:sp>
        <p:nvSpPr>
          <p:cNvPr id="34" name="GXI FY22 + 1HFY23…"/>
          <p:cNvSpPr txBox="1">
            <a:spLocks noGrp="1"/>
          </p:cNvSpPr>
          <p:nvPr>
            <p:ph type="body" sz="quarter" idx="21"/>
          </p:nvPr>
        </p:nvSpPr>
        <p:spPr>
          <a:xfrm>
            <a:off x="2143603" y="3548870"/>
            <a:ext cx="7904796" cy="1467068"/>
          </a:xfrm>
          <a:prstGeom prst="rect">
            <a:avLst/>
          </a:prstGeom>
        </p:spPr>
        <p:txBody>
          <a:bodyPr lIns="19050" tIns="19050" rIns="19050" bIns="19050" anchor="b">
            <a:spAutoFit/>
          </a:bodyPr>
          <a:lstStyle>
            <a:lvl1pPr marL="0" indent="0" algn="ctr">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05956541"/>
      </p:ext>
    </p:extLst>
  </p:cSld>
  <p:clrMapOvr>
    <a:masterClrMapping/>
  </p:clrMapOvr>
  <p:hf hdr="0" ftr="0" dt="0"/>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Title/Logo">
    <p:spTree>
      <p:nvGrpSpPr>
        <p:cNvPr id="1" name=""/>
        <p:cNvGrpSpPr/>
        <p:nvPr/>
      </p:nvGrpSpPr>
      <p:grpSpPr>
        <a:xfrm>
          <a:off x="0" y="0"/>
          <a:ext cx="0" cy="0"/>
          <a:chOff x="0" y="0"/>
          <a:chExt cx="0" cy="0"/>
        </a:xfrm>
      </p:grpSpPr>
      <p:sp>
        <p:nvSpPr>
          <p:cNvPr id="42" name="GXI FY22 + 1HFY23…"/>
          <p:cNvSpPr txBox="1">
            <a:spLocks noGrp="1"/>
          </p:cNvSpPr>
          <p:nvPr>
            <p:ph type="body" sz="quarter" idx="21"/>
          </p:nvPr>
        </p:nvSpPr>
        <p:spPr>
          <a:xfrm>
            <a:off x="2143603" y="3548870"/>
            <a:ext cx="7904796" cy="1467068"/>
          </a:xfrm>
          <a:prstGeom prst="rect">
            <a:avLst/>
          </a:prstGeom>
        </p:spPr>
        <p:txBody>
          <a:bodyPr lIns="19050" tIns="19050" rIns="19050" bIns="19050" anchor="b">
            <a:spAutoFit/>
          </a:bodyPr>
          <a:lstStyle>
            <a:lvl1pPr marL="0" indent="0" algn="ctr">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pic>
        <p:nvPicPr>
          <p:cNvPr id="43" name="Image" descr="Image"/>
          <p:cNvPicPr>
            <a:picLocks noChangeAspect="1"/>
          </p:cNvPicPr>
          <p:nvPr/>
        </p:nvPicPr>
        <p:blipFill>
          <a:blip r:embed="rId2"/>
          <a:stretch>
            <a:fillRect/>
          </a:stretch>
        </p:blipFill>
        <p:spPr>
          <a:xfrm>
            <a:off x="4720819" y="2057378"/>
            <a:ext cx="2750364" cy="1936815"/>
          </a:xfrm>
          <a:prstGeom prst="rect">
            <a:avLst/>
          </a:prstGeom>
          <a:ln w="12700">
            <a:miter lim="400000"/>
          </a:ln>
        </p:spPr>
      </p:pic>
      <p:sp>
        <p:nvSpPr>
          <p:cNvPr id="4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66051610"/>
      </p:ext>
    </p:extLst>
  </p:cSld>
  <p:clrMapOvr>
    <a:masterClrMapping/>
  </p:clrMapOvr>
  <p:hf hdr="0" ftr="0" dt="0"/>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1_Video">
    <p:spTree>
      <p:nvGrpSpPr>
        <p:cNvPr id="1" name=""/>
        <p:cNvGrpSpPr/>
        <p:nvPr/>
      </p:nvGrpSpPr>
      <p:grpSpPr>
        <a:xfrm>
          <a:off x="0" y="0"/>
          <a:ext cx="0" cy="0"/>
          <a:chOff x="0" y="0"/>
          <a:chExt cx="0" cy="0"/>
        </a:xfrm>
      </p:grpSpPr>
      <p:pic>
        <p:nvPicPr>
          <p:cNvPr id="61" name="Image" descr="Image"/>
          <p:cNvPicPr>
            <a:picLocks noChangeAspect="1"/>
          </p:cNvPicPr>
          <p:nvPr/>
        </p:nvPicPr>
        <p:blipFill>
          <a:blip r:embed="rId2">
            <a:alphaModFix amt="25169"/>
          </a:blip>
          <a:srcRect l="21613" t="6522" r="38416" b="798"/>
          <a:stretch>
            <a:fillRect/>
          </a:stretch>
        </p:blipFill>
        <p:spPr>
          <a:xfrm>
            <a:off x="-248886" y="-263420"/>
            <a:ext cx="12689771" cy="7232183"/>
          </a:xfrm>
          <a:prstGeom prst="rect">
            <a:avLst/>
          </a:prstGeom>
          <a:ln w="12700">
            <a:miter lim="400000"/>
          </a:ln>
        </p:spPr>
      </p:pic>
      <p:sp>
        <p:nvSpPr>
          <p:cNvPr id="62" name="GXI FY22 + 1HFY23…"/>
          <p:cNvSpPr txBox="1">
            <a:spLocks noGrp="1"/>
          </p:cNvSpPr>
          <p:nvPr>
            <p:ph type="body" sz="quarter" idx="21"/>
          </p:nvPr>
        </p:nvSpPr>
        <p:spPr>
          <a:xfrm>
            <a:off x="2143603" y="3470780"/>
            <a:ext cx="7904796" cy="361637"/>
          </a:xfrm>
          <a:prstGeom prst="rect">
            <a:avLst/>
          </a:prstGeom>
        </p:spPr>
        <p:txBody>
          <a:bodyPr lIns="19050" tIns="19050" rIns="19050" bIns="19050" anchor="b">
            <a:spAutoFit/>
          </a:bodyPr>
          <a:lstStyle>
            <a:lvl1pPr marL="0" indent="0" algn="ctr">
              <a:lnSpc>
                <a:spcPct val="100000"/>
              </a:lnSpc>
              <a:spcBef>
                <a:spcPts val="0"/>
              </a:spcBef>
              <a:buSzTx/>
              <a:buFontTx/>
              <a:buNone/>
              <a:defRPr sz="2100" spc="10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63" name="任意形状 946"/>
          <p:cNvSpPr/>
          <p:nvPr/>
        </p:nvSpPr>
        <p:spPr>
          <a:xfrm>
            <a:off x="5921443" y="3025586"/>
            <a:ext cx="349117" cy="279295"/>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6">
              <a:lumOff val="-2991"/>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29202208"/>
      </p:ext>
    </p:extLst>
  </p:cSld>
  <p:clrMapOvr>
    <a:masterClrMapping/>
  </p:clrMapOvr>
  <p:hf hdr="0" ftr="0" dt="0"/>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7_Title/Caption/Body">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pic>
        <p:nvPicPr>
          <p:cNvPr id="72"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73" name="TextBox 65"/>
          <p:cNvSpPr txBox="1">
            <a:spLocks noGrp="1"/>
          </p:cNvSpPr>
          <p:nvPr>
            <p:ph type="body" sz="quarter" idx="21"/>
          </p:nvPr>
        </p:nvSpPr>
        <p:spPr>
          <a:xfrm>
            <a:off x="1425794" y="1023257"/>
            <a:ext cx="5964887" cy="1538883"/>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74" name="TextBox 66"/>
          <p:cNvSpPr txBox="1">
            <a:spLocks noGrp="1"/>
          </p:cNvSpPr>
          <p:nvPr>
            <p:ph type="body" sz="quarter" idx="22"/>
          </p:nvPr>
        </p:nvSpPr>
        <p:spPr>
          <a:xfrm>
            <a:off x="1425794" y="2032161"/>
            <a:ext cx="5964887" cy="384721"/>
          </a:xfrm>
          <a:prstGeom prst="rect">
            <a:avLst/>
          </a:prstGeom>
        </p:spPr>
        <p:txBody>
          <a:bodyPr>
            <a:spAutoFit/>
          </a:bodyPr>
          <a:lstStyle>
            <a:lvl1pPr marL="0"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75" name="TextBox 133"/>
          <p:cNvSpPr txBox="1">
            <a:spLocks noGrp="1"/>
          </p:cNvSpPr>
          <p:nvPr>
            <p:ph type="body" sz="quarter" idx="23"/>
          </p:nvPr>
        </p:nvSpPr>
        <p:spPr>
          <a:xfrm>
            <a:off x="1452126" y="3597628"/>
            <a:ext cx="4242609" cy="520784"/>
          </a:xfrm>
          <a:prstGeom prst="rect">
            <a:avLst/>
          </a:prstGeom>
        </p:spPr>
        <p:txBody>
          <a:bodyPr>
            <a:spAutoFit/>
          </a:bodyPr>
          <a:lstStyle/>
          <a:p>
            <a:pPr marL="0" lv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pPr>
            <a:r>
              <a:rPr lang="en-US"/>
              <a:t>Second level</a:t>
            </a:r>
          </a:p>
        </p:txBody>
      </p:sp>
      <p:sp>
        <p:nvSpPr>
          <p:cNvPr id="76" name="TextBox 133"/>
          <p:cNvSpPr txBox="1">
            <a:spLocks noGrp="1"/>
          </p:cNvSpPr>
          <p:nvPr>
            <p:ph type="body" sz="quarter" idx="24"/>
          </p:nvPr>
        </p:nvSpPr>
        <p:spPr>
          <a:xfrm>
            <a:off x="6328926" y="3597628"/>
            <a:ext cx="4242609" cy="520784"/>
          </a:xfrm>
          <a:prstGeom prst="rect">
            <a:avLst/>
          </a:prstGeom>
        </p:spPr>
        <p:txBody>
          <a:bodyPr>
            <a:spAutoFit/>
          </a:bodyPr>
          <a:lstStyle/>
          <a:p>
            <a:pPr marL="0" lv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pPr>
            <a:r>
              <a:rPr lang="en-US"/>
              <a:t>Second level</a:t>
            </a:r>
          </a:p>
        </p:txBody>
      </p:sp>
      <p:sp>
        <p:nvSpPr>
          <p:cNvPr id="77" name="Title Text"/>
          <p:cNvSpPr txBox="1">
            <a:spLocks noGrp="1"/>
          </p:cNvSpPr>
          <p:nvPr>
            <p:ph type="title"/>
          </p:nvPr>
        </p:nvSpPr>
        <p:spPr>
          <a:xfrm>
            <a:off x="405593" y="238492"/>
            <a:ext cx="3300023"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4021221801"/>
      </p:ext>
    </p:extLst>
  </p:cSld>
  <p:clrMapOvr>
    <a:masterClrMapping/>
  </p:clrMapOvr>
  <p:hf hdr="0" ftr="0" dt="0"/>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6_Title/Caption/Body">
    <p:bg>
      <p:bgPr>
        <a:solidFill>
          <a:schemeClr val="accent5"/>
        </a:solidFill>
        <a:effectLst/>
      </p:bgPr>
    </p:bg>
    <p:spTree>
      <p:nvGrpSpPr>
        <p:cNvPr id="1" name=""/>
        <p:cNvGrpSpPr/>
        <p:nvPr/>
      </p:nvGrpSpPr>
      <p:grpSpPr>
        <a:xfrm>
          <a:off x="0" y="0"/>
          <a:ext cx="0" cy="0"/>
          <a:chOff x="0" y="0"/>
          <a:chExt cx="0" cy="0"/>
        </a:xfrm>
      </p:grpSpPr>
      <p:sp>
        <p:nvSpPr>
          <p:cNvPr id="84"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85" name="TextBox 65"/>
          <p:cNvSpPr txBox="1">
            <a:spLocks noGrp="1"/>
          </p:cNvSpPr>
          <p:nvPr>
            <p:ph type="body" sz="quarter" idx="21"/>
          </p:nvPr>
        </p:nvSpPr>
        <p:spPr>
          <a:xfrm>
            <a:off x="1425794" y="1023257"/>
            <a:ext cx="5964887"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86" name="TextBox 66"/>
          <p:cNvSpPr txBox="1">
            <a:spLocks noGrp="1"/>
          </p:cNvSpPr>
          <p:nvPr>
            <p:ph type="body" sz="quarter" idx="22"/>
          </p:nvPr>
        </p:nvSpPr>
        <p:spPr>
          <a:xfrm>
            <a:off x="1425794" y="2032161"/>
            <a:ext cx="5964887" cy="384721"/>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87" name="TextBox 133"/>
          <p:cNvSpPr txBox="1">
            <a:spLocks noGrp="1"/>
          </p:cNvSpPr>
          <p:nvPr>
            <p:ph type="body" sz="quarter" idx="23"/>
          </p:nvPr>
        </p:nvSpPr>
        <p:spPr>
          <a:xfrm>
            <a:off x="1464826" y="3597628"/>
            <a:ext cx="4242609" cy="520784"/>
          </a:xfrm>
          <a:prstGeom prst="rect">
            <a:avLst/>
          </a:prstGeom>
        </p:spPr>
        <p:txBody>
          <a:bodyPr>
            <a:spAutoFit/>
          </a:bodyPr>
          <a:lstStyle/>
          <a:p>
            <a:pPr marL="0" lv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p:txBody>
      </p:sp>
      <p:sp>
        <p:nvSpPr>
          <p:cNvPr id="88" name="TextBox 133"/>
          <p:cNvSpPr txBox="1">
            <a:spLocks noGrp="1"/>
          </p:cNvSpPr>
          <p:nvPr>
            <p:ph type="body" sz="quarter" idx="24"/>
          </p:nvPr>
        </p:nvSpPr>
        <p:spPr>
          <a:xfrm>
            <a:off x="6341626" y="3597628"/>
            <a:ext cx="4242609" cy="520784"/>
          </a:xfrm>
          <a:prstGeom prst="rect">
            <a:avLst/>
          </a:prstGeom>
        </p:spPr>
        <p:txBody>
          <a:bodyPr>
            <a:spAutoFit/>
          </a:bodyPr>
          <a:lstStyle/>
          <a:p>
            <a:pPr marL="0" lv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p:txBody>
      </p:sp>
      <p:pic>
        <p:nvPicPr>
          <p:cNvPr id="89"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90" name="Title Text"/>
          <p:cNvSpPr txBox="1">
            <a:spLocks noGrp="1"/>
          </p:cNvSpPr>
          <p:nvPr>
            <p:ph type="title"/>
          </p:nvPr>
        </p:nvSpPr>
        <p:spPr>
          <a:xfrm>
            <a:off x="386182" y="230083"/>
            <a:ext cx="1792375" cy="516363"/>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4169416828"/>
      </p:ext>
    </p:extLst>
  </p:cSld>
  <p:clrMapOvr>
    <a:masterClrMapping/>
  </p:clrMapOvr>
  <p:hf hdr="0" ftr="0" dt="0"/>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5_Title/Caption/Body">
    <p:spTree>
      <p:nvGrpSpPr>
        <p:cNvPr id="1" name=""/>
        <p:cNvGrpSpPr/>
        <p:nvPr/>
      </p:nvGrpSpPr>
      <p:grpSpPr>
        <a:xfrm>
          <a:off x="0" y="0"/>
          <a:ext cx="0" cy="0"/>
          <a:chOff x="0" y="0"/>
          <a:chExt cx="0" cy="0"/>
        </a:xfrm>
      </p:grpSpPr>
      <p:sp>
        <p:nvSpPr>
          <p:cNvPr id="97"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98" name="TextBox 65"/>
          <p:cNvSpPr txBox="1">
            <a:spLocks noGrp="1"/>
          </p:cNvSpPr>
          <p:nvPr>
            <p:ph type="body" sz="quarter" idx="21"/>
          </p:nvPr>
        </p:nvSpPr>
        <p:spPr>
          <a:xfrm>
            <a:off x="1425794" y="1458307"/>
            <a:ext cx="5964887" cy="1538883"/>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99" name="TextBox 66"/>
          <p:cNvSpPr txBox="1">
            <a:spLocks noGrp="1"/>
          </p:cNvSpPr>
          <p:nvPr>
            <p:ph type="body" sz="quarter" idx="22"/>
          </p:nvPr>
        </p:nvSpPr>
        <p:spPr>
          <a:xfrm>
            <a:off x="1425794" y="2467209"/>
            <a:ext cx="6946924" cy="384721"/>
          </a:xfrm>
          <a:prstGeom prst="rect">
            <a:avLst/>
          </a:prstGeom>
        </p:spPr>
        <p:txBody>
          <a:bodyPr>
            <a:spAutoFit/>
          </a:bodyPr>
          <a:lstStyle>
            <a:lvl1pPr marL="0"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100" name="TextBox 133"/>
          <p:cNvSpPr txBox="1">
            <a:spLocks noGrp="1"/>
          </p:cNvSpPr>
          <p:nvPr>
            <p:ph type="body" sz="quarter" idx="23"/>
          </p:nvPr>
        </p:nvSpPr>
        <p:spPr>
          <a:xfrm>
            <a:off x="1452126" y="4070777"/>
            <a:ext cx="2785743"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101" name="TextBox 133"/>
          <p:cNvSpPr txBox="1">
            <a:spLocks noGrp="1"/>
          </p:cNvSpPr>
          <p:nvPr>
            <p:ph type="body" sz="quarter" idx="24"/>
          </p:nvPr>
        </p:nvSpPr>
        <p:spPr>
          <a:xfrm>
            <a:off x="4703130" y="4070777"/>
            <a:ext cx="2785743"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102" name="TextBox 133"/>
          <p:cNvSpPr txBox="1">
            <a:spLocks noGrp="1"/>
          </p:cNvSpPr>
          <p:nvPr>
            <p:ph type="body" sz="quarter" idx="25"/>
          </p:nvPr>
        </p:nvSpPr>
        <p:spPr>
          <a:xfrm>
            <a:off x="7954134" y="4070777"/>
            <a:ext cx="2785743"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103"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104" name="Title Text"/>
          <p:cNvSpPr txBox="1">
            <a:spLocks noGrp="1"/>
          </p:cNvSpPr>
          <p:nvPr>
            <p:ph type="title"/>
          </p:nvPr>
        </p:nvSpPr>
        <p:spPr>
          <a:xfrm>
            <a:off x="422295" y="232555"/>
            <a:ext cx="2785743" cy="446215"/>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663430330"/>
      </p:ext>
    </p:extLst>
  </p:cSld>
  <p:clrMapOvr>
    <a:masterClrMapping/>
  </p:clrMapOvr>
  <p:hf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3_Title/Caption/Body">
    <p:bg>
      <p:bgPr>
        <a:solidFill>
          <a:schemeClr val="accent5"/>
        </a:solidFill>
        <a:effectLst/>
      </p:bgPr>
    </p:bg>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112" name="TextBox 65"/>
          <p:cNvSpPr txBox="1">
            <a:spLocks noGrp="1"/>
          </p:cNvSpPr>
          <p:nvPr>
            <p:ph type="body" sz="quarter" idx="21"/>
          </p:nvPr>
        </p:nvSpPr>
        <p:spPr>
          <a:xfrm>
            <a:off x="1425794" y="1457112"/>
            <a:ext cx="5964887"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113" name="TextBox 66"/>
          <p:cNvSpPr txBox="1">
            <a:spLocks noGrp="1"/>
          </p:cNvSpPr>
          <p:nvPr>
            <p:ph type="body" sz="quarter" idx="22"/>
          </p:nvPr>
        </p:nvSpPr>
        <p:spPr>
          <a:xfrm>
            <a:off x="1425794" y="2466016"/>
            <a:ext cx="6946924" cy="384721"/>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114" name="TextBox 133"/>
          <p:cNvSpPr txBox="1">
            <a:spLocks noGrp="1"/>
          </p:cNvSpPr>
          <p:nvPr>
            <p:ph type="body" sz="quarter" idx="23"/>
          </p:nvPr>
        </p:nvSpPr>
        <p:spPr>
          <a:xfrm>
            <a:off x="1452126" y="4069584"/>
            <a:ext cx="2785743"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115" name="TextBox 133"/>
          <p:cNvSpPr txBox="1">
            <a:spLocks noGrp="1"/>
          </p:cNvSpPr>
          <p:nvPr>
            <p:ph type="body" sz="quarter" idx="24"/>
          </p:nvPr>
        </p:nvSpPr>
        <p:spPr>
          <a:xfrm>
            <a:off x="4703130" y="4069584"/>
            <a:ext cx="2785743"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116" name="TextBox 133"/>
          <p:cNvSpPr txBox="1">
            <a:spLocks noGrp="1"/>
          </p:cNvSpPr>
          <p:nvPr>
            <p:ph type="body" sz="quarter" idx="25"/>
          </p:nvPr>
        </p:nvSpPr>
        <p:spPr>
          <a:xfrm>
            <a:off x="7954134" y="4069584"/>
            <a:ext cx="2785743"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117"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118" name="Title Text"/>
          <p:cNvSpPr txBox="1">
            <a:spLocks noGrp="1"/>
          </p:cNvSpPr>
          <p:nvPr>
            <p:ph type="title"/>
          </p:nvPr>
        </p:nvSpPr>
        <p:spPr>
          <a:xfrm>
            <a:off x="363762" y="232555"/>
            <a:ext cx="2916901" cy="559180"/>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3965364458"/>
      </p:ext>
    </p:extLst>
  </p:cSld>
  <p:clrMapOvr>
    <a:masterClrMapping/>
  </p:clrMapOvr>
  <p:hf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2_Title/Caption/Body">
    <p:spTree>
      <p:nvGrpSpPr>
        <p:cNvPr id="1" name=""/>
        <p:cNvGrpSpPr/>
        <p:nvPr/>
      </p:nvGrpSpPr>
      <p:grpSpPr>
        <a:xfrm>
          <a:off x="0" y="0"/>
          <a:ext cx="0" cy="0"/>
          <a:chOff x="0" y="0"/>
          <a:chExt cx="0" cy="0"/>
        </a:xfrm>
      </p:grpSpPr>
      <p:sp>
        <p:nvSpPr>
          <p:cNvPr id="12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126" name="TextBox 65"/>
          <p:cNvSpPr txBox="1">
            <a:spLocks noGrp="1"/>
          </p:cNvSpPr>
          <p:nvPr>
            <p:ph type="body" sz="quarter" idx="21"/>
          </p:nvPr>
        </p:nvSpPr>
        <p:spPr>
          <a:xfrm>
            <a:off x="1425794" y="1023257"/>
            <a:ext cx="5964887" cy="1538883"/>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127" name="TextBox 66"/>
          <p:cNvSpPr txBox="1">
            <a:spLocks noGrp="1"/>
          </p:cNvSpPr>
          <p:nvPr>
            <p:ph type="body" sz="quarter" idx="22"/>
          </p:nvPr>
        </p:nvSpPr>
        <p:spPr>
          <a:xfrm>
            <a:off x="1425794" y="2032161"/>
            <a:ext cx="5964887" cy="384721"/>
          </a:xfrm>
          <a:prstGeom prst="rect">
            <a:avLst/>
          </a:prstGeom>
        </p:spPr>
        <p:txBody>
          <a:bodyPr>
            <a:spAutoFit/>
          </a:bodyPr>
          <a:lstStyle>
            <a:lvl1pPr marL="0"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128" name="TextBox 133"/>
          <p:cNvSpPr txBox="1">
            <a:spLocks noGrp="1"/>
          </p:cNvSpPr>
          <p:nvPr>
            <p:ph type="body" sz="half" idx="23"/>
          </p:nvPr>
        </p:nvSpPr>
        <p:spPr>
          <a:xfrm>
            <a:off x="1439425" y="3419828"/>
            <a:ext cx="8444579" cy="963982"/>
          </a:xfrm>
          <a:prstGeom prst="rect">
            <a:avLst/>
          </a:prstGeom>
        </p:spPr>
        <p:txBody>
          <a:bodyPr>
            <a:spAutoFit/>
          </a:bodyPr>
          <a:lstStyle/>
          <a:p>
            <a:pPr marL="0" lv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pPr>
            <a:r>
              <a:rPr lang="en-US"/>
              <a:t>Second level</a:t>
            </a:r>
          </a:p>
          <a:p>
            <a:pPr marL="0" lvl="2"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pPr>
            <a:r>
              <a:rPr lang="en-US"/>
              <a:t>Third level</a:t>
            </a:r>
          </a:p>
          <a:p>
            <a:pPr marL="0" lvl="3"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pPr>
            <a:r>
              <a:rPr lang="en-US"/>
              <a:t>Fourth level</a:t>
            </a:r>
          </a:p>
        </p:txBody>
      </p:sp>
      <p:pic>
        <p:nvPicPr>
          <p:cNvPr id="129"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130" name="Title Text"/>
          <p:cNvSpPr txBox="1">
            <a:spLocks noGrp="1"/>
          </p:cNvSpPr>
          <p:nvPr>
            <p:ph type="title"/>
          </p:nvPr>
        </p:nvSpPr>
        <p:spPr>
          <a:xfrm>
            <a:off x="434002" y="230349"/>
            <a:ext cx="3213327" cy="37442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2162789797"/>
      </p:ext>
    </p:extLst>
  </p:cSld>
  <p:clrMapOvr>
    <a:masterClrMapping/>
  </p:clrMapOvr>
  <p:hf hdr="0" ftr="0" dt="0"/>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1_Title/Caption/Body">
    <p:bg>
      <p:bgPr>
        <a:solidFill>
          <a:schemeClr val="accent5"/>
        </a:solidFill>
        <a:effectLst/>
      </p:bgPr>
    </p:bg>
    <p:spTree>
      <p:nvGrpSpPr>
        <p:cNvPr id="1" name=""/>
        <p:cNvGrpSpPr/>
        <p:nvPr/>
      </p:nvGrpSpPr>
      <p:grpSpPr>
        <a:xfrm>
          <a:off x="0" y="0"/>
          <a:ext cx="0" cy="0"/>
          <a:chOff x="0" y="0"/>
          <a:chExt cx="0" cy="0"/>
        </a:xfrm>
      </p:grpSpPr>
      <p:sp>
        <p:nvSpPr>
          <p:cNvPr id="137"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138" name="TextBox 65"/>
          <p:cNvSpPr txBox="1">
            <a:spLocks noGrp="1"/>
          </p:cNvSpPr>
          <p:nvPr>
            <p:ph type="body" sz="quarter" idx="21"/>
          </p:nvPr>
        </p:nvSpPr>
        <p:spPr>
          <a:xfrm>
            <a:off x="1425794" y="1023257"/>
            <a:ext cx="5964887"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139" name="TextBox 66"/>
          <p:cNvSpPr txBox="1">
            <a:spLocks noGrp="1"/>
          </p:cNvSpPr>
          <p:nvPr>
            <p:ph type="body" sz="quarter" idx="22"/>
          </p:nvPr>
        </p:nvSpPr>
        <p:spPr>
          <a:xfrm>
            <a:off x="1425794" y="2032161"/>
            <a:ext cx="5964887" cy="384721"/>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140" name="TextBox 133"/>
          <p:cNvSpPr txBox="1">
            <a:spLocks noGrp="1"/>
          </p:cNvSpPr>
          <p:nvPr>
            <p:ph type="body" sz="half" idx="23"/>
          </p:nvPr>
        </p:nvSpPr>
        <p:spPr>
          <a:xfrm>
            <a:off x="1439425" y="3419828"/>
            <a:ext cx="8444579" cy="963982"/>
          </a:xfrm>
          <a:prstGeom prst="rect">
            <a:avLst/>
          </a:prstGeom>
        </p:spPr>
        <p:txBody>
          <a:bodyPr>
            <a:spAutoFit/>
          </a:bodyPr>
          <a:lstStyle/>
          <a:p>
            <a:pPr marL="0" lv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0" lvl="2"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0" lvl="3"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p:txBody>
      </p:sp>
      <p:pic>
        <p:nvPicPr>
          <p:cNvPr id="141"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142" name="Title Text"/>
          <p:cNvSpPr txBox="1">
            <a:spLocks noGrp="1"/>
          </p:cNvSpPr>
          <p:nvPr>
            <p:ph type="title"/>
          </p:nvPr>
        </p:nvSpPr>
        <p:spPr>
          <a:xfrm>
            <a:off x="408602" y="225460"/>
            <a:ext cx="3251137" cy="727173"/>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342849621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custDataLst>
              <p:tags r:id="rId1"/>
            </p:custDataLst>
          </p:nvPr>
        </p:nvSpPr>
        <p:spPr>
          <a:xfrm>
            <a:off x="0" y="853440"/>
            <a:ext cx="12186248" cy="5969000"/>
          </a:xfrm>
          <a:prstGeom prst="rect">
            <a:avLst/>
          </a:prstGeom>
        </p:spPr>
        <p:txBody>
          <a:bodyPr/>
          <a:lstStyle/>
          <a:p>
            <a:r>
              <a:rPr lang="en-US"/>
              <a:t>Click icon to add picture</a:t>
            </a:r>
          </a:p>
        </p:txBody>
      </p:sp>
      <p:sp>
        <p:nvSpPr>
          <p:cNvPr id="2" name="Title 1"/>
          <p:cNvSpPr>
            <a:spLocks noGrp="1"/>
          </p:cNvSpPr>
          <p:nvPr>
            <p:ph type="ctrTitle" hasCustomPrompt="1"/>
            <p:custDataLst>
              <p:tags r:id="rId2"/>
            </p:custDataLst>
          </p:nvPr>
        </p:nvSpPr>
        <p:spPr>
          <a:xfrm>
            <a:off x="4871050" y="853440"/>
            <a:ext cx="7320951" cy="1295400"/>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2599012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2_TItle/Bullets">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150" name="TextBox 65"/>
          <p:cNvSpPr txBox="1">
            <a:spLocks noGrp="1"/>
          </p:cNvSpPr>
          <p:nvPr>
            <p:ph type="body" sz="quarter" idx="21"/>
          </p:nvPr>
        </p:nvSpPr>
        <p:spPr>
          <a:xfrm>
            <a:off x="1425794" y="1023257"/>
            <a:ext cx="5964887" cy="1538883"/>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151" name="TextBox 133"/>
          <p:cNvSpPr txBox="1">
            <a:spLocks noGrp="1"/>
          </p:cNvSpPr>
          <p:nvPr>
            <p:ph type="body" sz="half" idx="22"/>
          </p:nvPr>
        </p:nvSpPr>
        <p:spPr>
          <a:xfrm>
            <a:off x="1439426" y="2116138"/>
            <a:ext cx="4473356" cy="1185581"/>
          </a:xfrm>
          <a:prstGeom prst="rect">
            <a:avLst/>
          </a:prstGeom>
        </p:spPr>
        <p:txBody>
          <a:bodyPr>
            <a:spAutoFit/>
          </a:bodyPr>
          <a:lstStyle/>
          <a:p>
            <a:pPr marL="120312" lvl="0"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Click to edit Master text styles</a:t>
            </a:r>
          </a:p>
          <a:p>
            <a:pPr marL="120312" lvl="1"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Second level</a:t>
            </a:r>
          </a:p>
          <a:p>
            <a:pPr marL="120312" lvl="2"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Third level</a:t>
            </a:r>
          </a:p>
          <a:p>
            <a:pPr marL="120312" lvl="3"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Fourth level</a:t>
            </a:r>
          </a:p>
          <a:p>
            <a:pPr marL="120312" lvl="4"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Fifth level</a:t>
            </a:r>
            <a:endParaRPr/>
          </a:p>
        </p:txBody>
      </p:sp>
      <p:sp>
        <p:nvSpPr>
          <p:cNvPr id="152" name="TextBox 133"/>
          <p:cNvSpPr txBox="1">
            <a:spLocks noGrp="1"/>
          </p:cNvSpPr>
          <p:nvPr>
            <p:ph type="body" sz="half" idx="23"/>
          </p:nvPr>
        </p:nvSpPr>
        <p:spPr>
          <a:xfrm>
            <a:off x="6539746" y="2116138"/>
            <a:ext cx="4473356" cy="1185581"/>
          </a:xfrm>
          <a:prstGeom prst="rect">
            <a:avLst/>
          </a:prstGeom>
        </p:spPr>
        <p:txBody>
          <a:bodyPr>
            <a:spAutoFit/>
          </a:bodyPr>
          <a:lstStyle/>
          <a:p>
            <a:pPr marL="120312" lvl="0"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Click to edit Master text styles</a:t>
            </a:r>
          </a:p>
          <a:p>
            <a:pPr marL="120312" lvl="1"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Second level</a:t>
            </a:r>
          </a:p>
          <a:p>
            <a:pPr marL="120312" lvl="2"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Third level</a:t>
            </a:r>
          </a:p>
          <a:p>
            <a:pPr marL="120312" lvl="3"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Fourth level</a:t>
            </a:r>
          </a:p>
          <a:p>
            <a:pPr marL="120312" lvl="4" indent="-120312">
              <a:lnSpc>
                <a:spcPct val="120000"/>
              </a:lnSpc>
              <a:spcBef>
                <a:spcPts val="0"/>
              </a:spcBef>
              <a:buFontTx/>
              <a:defRPr sz="1200" spc="60">
                <a:solidFill>
                  <a:srgbClr val="DDDDDD"/>
                </a:solidFill>
                <a:latin typeface="Red Hat Display Light Regular"/>
                <a:ea typeface="Red Hat Display Light Regular"/>
                <a:cs typeface="Red Hat Display Light Regular"/>
                <a:sym typeface="Red Hat Display Light Regular"/>
              </a:defRPr>
            </a:pPr>
            <a:r>
              <a:rPr lang="en-US"/>
              <a:t>Fifth level</a:t>
            </a:r>
            <a:endParaRPr/>
          </a:p>
        </p:txBody>
      </p:sp>
      <p:pic>
        <p:nvPicPr>
          <p:cNvPr id="153"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154" name="Title Text"/>
          <p:cNvSpPr txBox="1">
            <a:spLocks noGrp="1"/>
          </p:cNvSpPr>
          <p:nvPr>
            <p:ph type="title"/>
          </p:nvPr>
        </p:nvSpPr>
        <p:spPr>
          <a:xfrm>
            <a:off x="422296" y="238492"/>
            <a:ext cx="2437601"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1784710957"/>
      </p:ext>
    </p:extLst>
  </p:cSld>
  <p:clrMapOvr>
    <a:masterClrMapping/>
  </p:clrMapOvr>
  <p:hf hdr="0" ftr="0" dt="0"/>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1_TItle/Bullets">
    <p:bg>
      <p:bgPr>
        <a:solidFill>
          <a:schemeClr val="accent5"/>
        </a:solidFill>
        <a:effectLst/>
      </p:bgPr>
    </p:bg>
    <p:spTree>
      <p:nvGrpSpPr>
        <p:cNvPr id="1" name=""/>
        <p:cNvGrpSpPr/>
        <p:nvPr/>
      </p:nvGrpSpPr>
      <p:grpSpPr>
        <a:xfrm>
          <a:off x="0" y="0"/>
          <a:ext cx="0" cy="0"/>
          <a:chOff x="0" y="0"/>
          <a:chExt cx="0" cy="0"/>
        </a:xfrm>
      </p:grpSpPr>
      <p:sp>
        <p:nvSpPr>
          <p:cNvPr id="161"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162" name="TextBox 65"/>
          <p:cNvSpPr txBox="1">
            <a:spLocks noGrp="1"/>
          </p:cNvSpPr>
          <p:nvPr>
            <p:ph type="body" sz="quarter" idx="21"/>
          </p:nvPr>
        </p:nvSpPr>
        <p:spPr>
          <a:xfrm>
            <a:off x="1425794" y="1023257"/>
            <a:ext cx="5964887"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163" name="TextBox 133"/>
          <p:cNvSpPr txBox="1">
            <a:spLocks noGrp="1"/>
          </p:cNvSpPr>
          <p:nvPr>
            <p:ph type="body" sz="half" idx="22"/>
          </p:nvPr>
        </p:nvSpPr>
        <p:spPr>
          <a:xfrm>
            <a:off x="1439426" y="2116138"/>
            <a:ext cx="4473356" cy="1185581"/>
          </a:xfrm>
          <a:prstGeom prst="rect">
            <a:avLst/>
          </a:prstGeom>
        </p:spPr>
        <p:txBody>
          <a:bodyPr>
            <a:spAutoFit/>
          </a:bodyPr>
          <a:lstStyle/>
          <a:p>
            <a:pPr marL="120312" lvl="0"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120312" lvl="1"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120312" lvl="2"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120312" lvl="3"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a:p>
            <a:pPr marL="120312" lvl="4"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Fifth level</a:t>
            </a:r>
            <a:endParaRPr/>
          </a:p>
        </p:txBody>
      </p:sp>
      <p:sp>
        <p:nvSpPr>
          <p:cNvPr id="164" name="TextBox 133"/>
          <p:cNvSpPr txBox="1">
            <a:spLocks noGrp="1"/>
          </p:cNvSpPr>
          <p:nvPr>
            <p:ph type="body" sz="half" idx="23"/>
          </p:nvPr>
        </p:nvSpPr>
        <p:spPr>
          <a:xfrm>
            <a:off x="6539746" y="2116138"/>
            <a:ext cx="4473356" cy="1185581"/>
          </a:xfrm>
          <a:prstGeom prst="rect">
            <a:avLst/>
          </a:prstGeom>
        </p:spPr>
        <p:txBody>
          <a:bodyPr>
            <a:spAutoFit/>
          </a:bodyPr>
          <a:lstStyle/>
          <a:p>
            <a:pPr marL="120312" lvl="0"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120312" lvl="1"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120312" lvl="2"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120312" lvl="3"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a:p>
            <a:pPr marL="120312" lvl="4"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Fifth level</a:t>
            </a:r>
            <a:endParaRPr/>
          </a:p>
        </p:txBody>
      </p:sp>
      <p:pic>
        <p:nvPicPr>
          <p:cNvPr id="165"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166" name="Title Text"/>
          <p:cNvSpPr txBox="1">
            <a:spLocks noGrp="1"/>
          </p:cNvSpPr>
          <p:nvPr>
            <p:ph type="title"/>
          </p:nvPr>
        </p:nvSpPr>
        <p:spPr>
          <a:xfrm>
            <a:off x="426269" y="238492"/>
            <a:ext cx="3148780" cy="434341"/>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4163704819"/>
      </p:ext>
    </p:extLst>
  </p:cSld>
  <p:clrMapOvr>
    <a:masterClrMapping/>
  </p:clrMapOvr>
  <p:hf hdr="0" ftr="0" dt="0"/>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7_Blank">
    <p:spTree>
      <p:nvGrpSpPr>
        <p:cNvPr id="1" name=""/>
        <p:cNvGrpSpPr/>
        <p:nvPr/>
      </p:nvGrpSpPr>
      <p:grpSpPr>
        <a:xfrm>
          <a:off x="0" y="0"/>
          <a:ext cx="0" cy="0"/>
          <a:chOff x="0" y="0"/>
          <a:chExt cx="0" cy="0"/>
        </a:xfrm>
      </p:grpSpPr>
      <p:sp>
        <p:nvSpPr>
          <p:cNvPr id="17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pic>
        <p:nvPicPr>
          <p:cNvPr id="174"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175" name="Title Text"/>
          <p:cNvSpPr txBox="1">
            <a:spLocks noGrp="1"/>
          </p:cNvSpPr>
          <p:nvPr>
            <p:ph type="title"/>
          </p:nvPr>
        </p:nvSpPr>
        <p:spPr>
          <a:xfrm>
            <a:off x="410587" y="238492"/>
            <a:ext cx="2344023"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374159601"/>
      </p:ext>
    </p:extLst>
  </p:cSld>
  <p:clrMapOvr>
    <a:masterClrMapping/>
  </p:clrMapOvr>
  <p:hf hdr="0" ftr="0" dt="0"/>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6_Blank">
    <p:bg>
      <p:bgPr>
        <a:solidFill>
          <a:schemeClr val="accent5"/>
        </a:solidFill>
        <a:effectLst/>
      </p:bgPr>
    </p:bg>
    <p:spTree>
      <p:nvGrpSpPr>
        <p:cNvPr id="1" name=""/>
        <p:cNvGrpSpPr/>
        <p:nvPr/>
      </p:nvGrpSpPr>
      <p:grpSpPr>
        <a:xfrm>
          <a:off x="0" y="0"/>
          <a:ext cx="0" cy="0"/>
          <a:chOff x="0" y="0"/>
          <a:chExt cx="0" cy="0"/>
        </a:xfrm>
      </p:grpSpPr>
      <p:sp>
        <p:nvSpPr>
          <p:cNvPr id="182"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pic>
        <p:nvPicPr>
          <p:cNvPr id="183"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184" name="Title Text"/>
          <p:cNvSpPr txBox="1">
            <a:spLocks noGrp="1"/>
          </p:cNvSpPr>
          <p:nvPr>
            <p:ph type="title"/>
          </p:nvPr>
        </p:nvSpPr>
        <p:spPr>
          <a:xfrm>
            <a:off x="422295" y="238492"/>
            <a:ext cx="3126119" cy="434341"/>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1356522522"/>
      </p:ext>
    </p:extLst>
  </p:cSld>
  <p:clrMapOvr>
    <a:masterClrMapping/>
  </p:clrMapOvr>
  <p:hf hdr="0" ftr="0" dt="0"/>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Text + Image">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pic>
        <p:nvPicPr>
          <p:cNvPr id="192"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193" name="Title Text"/>
          <p:cNvSpPr txBox="1">
            <a:spLocks noGrp="1"/>
          </p:cNvSpPr>
          <p:nvPr>
            <p:ph type="title"/>
          </p:nvPr>
        </p:nvSpPr>
        <p:spPr>
          <a:xfrm>
            <a:off x="410587" y="238492"/>
            <a:ext cx="2344023"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
        <p:nvSpPr>
          <p:cNvPr id="194" name="190323-MK-CB-OCEAN-POOL-0642_CvD_RGB.jpg"/>
          <p:cNvSpPr>
            <a:spLocks noGrp="1"/>
          </p:cNvSpPr>
          <p:nvPr>
            <p:ph type="pic" idx="21"/>
          </p:nvPr>
        </p:nvSpPr>
        <p:spPr>
          <a:xfrm>
            <a:off x="-533904" y="0"/>
            <a:ext cx="10293435" cy="6858000"/>
          </a:xfrm>
          <a:prstGeom prst="rect">
            <a:avLst/>
          </a:prstGeom>
        </p:spPr>
        <p:txBody>
          <a:bodyPr lIns="91439" rIns="91439"/>
          <a:lstStyle/>
          <a:p>
            <a:r>
              <a:rPr lang="en-US"/>
              <a:t>Click icon to add picture</a:t>
            </a:r>
            <a:endParaRPr/>
          </a:p>
        </p:txBody>
      </p:sp>
      <p:pic>
        <p:nvPicPr>
          <p:cNvPr id="195" name="Image" descr="Image"/>
          <p:cNvPicPr>
            <a:picLocks noChangeAspect="1"/>
          </p:cNvPicPr>
          <p:nvPr/>
        </p:nvPicPr>
        <p:blipFill>
          <a:blip r:embed="rId3"/>
          <a:stretch>
            <a:fillRect/>
          </a:stretch>
        </p:blipFill>
        <p:spPr>
          <a:xfrm>
            <a:off x="3974242" y="-12922520"/>
            <a:ext cx="8424564" cy="21648368"/>
          </a:xfrm>
          <a:prstGeom prst="rect">
            <a:avLst/>
          </a:prstGeom>
          <a:ln w="12700">
            <a:miter lim="400000"/>
          </a:ln>
        </p:spPr>
      </p:pic>
      <p:sp>
        <p:nvSpPr>
          <p:cNvPr id="196" name="Medallion"/>
          <p:cNvSpPr txBox="1">
            <a:spLocks noGrp="1"/>
          </p:cNvSpPr>
          <p:nvPr>
            <p:ph type="body" sz="quarter" idx="22"/>
          </p:nvPr>
        </p:nvSpPr>
        <p:spPr>
          <a:xfrm>
            <a:off x="6572963" y="886811"/>
            <a:ext cx="8411701" cy="830997"/>
          </a:xfrm>
          <a:prstGeom prst="rect">
            <a:avLst/>
          </a:prstGeom>
        </p:spPr>
        <p:txBody>
          <a:bodyPr wrap="none">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197" name="Ubiquitous Connectivity…"/>
          <p:cNvSpPr txBox="1">
            <a:spLocks noGrp="1"/>
          </p:cNvSpPr>
          <p:nvPr>
            <p:ph type="body" sz="quarter" idx="23"/>
          </p:nvPr>
        </p:nvSpPr>
        <p:spPr>
          <a:xfrm>
            <a:off x="6572964" y="2726016"/>
            <a:ext cx="2603916" cy="1412694"/>
          </a:xfrm>
          <a:prstGeom prst="rect">
            <a:avLst/>
          </a:prstGeom>
        </p:spPr>
        <p:txBody>
          <a:bodyPr wrap="none">
            <a:spAutoFit/>
          </a:bodyPr>
          <a:lstStyle/>
          <a:p>
            <a:pPr marL="150391" lvl="0" indent="-150391">
              <a:lnSpc>
                <a:spcPct val="200000"/>
              </a:lnSpc>
              <a:spcBef>
                <a:spcPts val="0"/>
              </a:spcBef>
              <a:buFontTx/>
              <a:defRPr sz="1500">
                <a:solidFill>
                  <a:srgbClr val="DDDDDD"/>
                </a:solidFill>
                <a:latin typeface="Red Hat Display ExtraBold"/>
                <a:ea typeface="Red Hat Display ExtraBold"/>
                <a:cs typeface="Red Hat Display ExtraBold"/>
                <a:sym typeface="Red Hat Display ExtraBold"/>
              </a:defRPr>
            </a:pPr>
            <a:r>
              <a:rPr lang="en-US"/>
              <a:t>Click to edit Master text styles</a:t>
            </a:r>
          </a:p>
          <a:p>
            <a:pPr marL="150391" lvl="1" indent="-150391">
              <a:lnSpc>
                <a:spcPct val="200000"/>
              </a:lnSpc>
              <a:spcBef>
                <a:spcPts val="0"/>
              </a:spcBef>
              <a:buFontTx/>
              <a:defRPr sz="1500">
                <a:solidFill>
                  <a:srgbClr val="DDDDDD"/>
                </a:solidFill>
                <a:latin typeface="Red Hat Display ExtraBold"/>
                <a:ea typeface="Red Hat Display ExtraBold"/>
                <a:cs typeface="Red Hat Display ExtraBold"/>
                <a:sym typeface="Red Hat Display ExtraBold"/>
              </a:defRPr>
            </a:pPr>
            <a:r>
              <a:rPr lang="en-US"/>
              <a:t>Second level</a:t>
            </a:r>
          </a:p>
          <a:p>
            <a:pPr marL="150391" lvl="2" indent="-150391">
              <a:lnSpc>
                <a:spcPct val="200000"/>
              </a:lnSpc>
              <a:spcBef>
                <a:spcPts val="0"/>
              </a:spcBef>
              <a:buFontTx/>
              <a:defRPr sz="1500">
                <a:solidFill>
                  <a:srgbClr val="DDDDDD"/>
                </a:solidFill>
                <a:latin typeface="Red Hat Display ExtraBold"/>
                <a:ea typeface="Red Hat Display ExtraBold"/>
                <a:cs typeface="Red Hat Display ExtraBold"/>
                <a:sym typeface="Red Hat Display ExtraBold"/>
              </a:defRPr>
            </a:pPr>
            <a:r>
              <a:rPr lang="en-US"/>
              <a:t>Third level</a:t>
            </a:r>
          </a:p>
        </p:txBody>
      </p:sp>
      <p:sp>
        <p:nvSpPr>
          <p:cNvPr id="198" name="Individual’s identifier and ecosystem connection."/>
          <p:cNvSpPr txBox="1">
            <a:spLocks noGrp="1"/>
          </p:cNvSpPr>
          <p:nvPr>
            <p:ph type="body" sz="quarter" idx="24"/>
          </p:nvPr>
        </p:nvSpPr>
        <p:spPr>
          <a:xfrm>
            <a:off x="6572965" y="1705348"/>
            <a:ext cx="5416753" cy="636072"/>
          </a:xfrm>
          <a:prstGeom prst="rect">
            <a:avLst/>
          </a:prstGeom>
        </p:spPr>
        <p:txBody>
          <a:bodyPr lIns="25400" tIns="25400" rIns="25400" bIns="25400" anchor="ctr">
            <a:spAutoFit/>
          </a:bodyPr>
          <a:lstStyle/>
          <a:p>
            <a:pPr marL="0" lvl="0"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pPr>
            <a:r>
              <a:rPr lang="en-US"/>
              <a:t>Click to edit Master text styles</a:t>
            </a:r>
          </a:p>
          <a:p>
            <a:pPr marL="0" lvl="1"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pPr>
            <a:r>
              <a:rPr lang="en-US"/>
              <a:t>Second level</a:t>
            </a:r>
          </a:p>
        </p:txBody>
      </p:sp>
      <p:sp>
        <p:nvSpPr>
          <p:cNvPr id="199" name="Generated more than 70 billion media impressions across technology, business, broadcast and travel media outlets, starting with being the First Travel Company to headline CES."/>
          <p:cNvSpPr txBox="1">
            <a:spLocks noGrp="1"/>
          </p:cNvSpPr>
          <p:nvPr>
            <p:ph type="body" sz="quarter" idx="25"/>
          </p:nvPr>
        </p:nvSpPr>
        <p:spPr>
          <a:xfrm>
            <a:off x="6572963" y="5054276"/>
            <a:ext cx="4287032" cy="309828"/>
          </a:xfrm>
          <a:prstGeom prst="rect">
            <a:avLst/>
          </a:prstGeom>
        </p:spPr>
        <p:txBody>
          <a:bodyPr lIns="25400" tIns="25400" rIns="25400" bIns="25400" anchor="ctr">
            <a:spAutoFit/>
          </a:bodyPr>
          <a:lstStyle>
            <a:lvl1pPr marL="0" indent="0">
              <a:lnSpc>
                <a:spcPct val="120000"/>
              </a:lnSpc>
              <a:spcBef>
                <a:spcPts val="0"/>
              </a:spcBef>
              <a:buSzTx/>
              <a:buFontTx/>
              <a:buNone/>
              <a:defRPr sz="1500" spc="75">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200"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201" name="Text"/>
          <p:cNvSpPr txBox="1"/>
          <p:nvPr/>
        </p:nvSpPr>
        <p:spPr>
          <a:xfrm>
            <a:off x="11622883" y="6323177"/>
            <a:ext cx="303927" cy="3336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nSpc>
                <a:spcPct val="120000"/>
              </a:lnSpc>
              <a:defRPr sz="1400" b="0" i="0">
                <a:solidFill>
                  <a:schemeClr val="accent6"/>
                </a:solidFill>
                <a:latin typeface="Red Hat Display Light Regular"/>
                <a:ea typeface="Red Hat Display Light Regular"/>
                <a:cs typeface="Red Hat Display Light Regular"/>
                <a:sym typeface="Red Hat Display Light Regular"/>
              </a:defRPr>
            </a:lvl1pPr>
          </a:lstStyle>
          <a:p>
            <a:fld id="{86CB4B4D-7CA3-9044-876B-883B54F8677D}" type="slidenum">
              <a:rPr sz="1400"/>
              <a:t>‹#›</a:t>
            </a:fld>
            <a:endParaRPr sz="1400"/>
          </a:p>
        </p:txBody>
      </p:sp>
    </p:spTree>
    <p:extLst>
      <p:ext uri="{BB962C8B-B14F-4D97-AF65-F5344CB8AC3E}">
        <p14:creationId xmlns:p14="http://schemas.microsoft.com/office/powerpoint/2010/main" val="934517025"/>
      </p:ext>
    </p:extLst>
  </p:cSld>
  <p:clrMapOvr>
    <a:masterClrMapping/>
  </p:clrMapOvr>
  <p:hf hdr="0" ftr="0" dt="0"/>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Text+ image">
    <p:spTree>
      <p:nvGrpSpPr>
        <p:cNvPr id="1" name=""/>
        <p:cNvGrpSpPr/>
        <p:nvPr/>
      </p:nvGrpSpPr>
      <p:grpSpPr>
        <a:xfrm>
          <a:off x="0" y="0"/>
          <a:ext cx="0" cy="0"/>
          <a:chOff x="0" y="0"/>
          <a:chExt cx="0" cy="0"/>
        </a:xfrm>
      </p:grpSpPr>
      <p:sp>
        <p:nvSpPr>
          <p:cNvPr id="208" name="190323-MK-CB-OCEAN-POOL-0642_CvD_RGB.jpg"/>
          <p:cNvSpPr>
            <a:spLocks noGrp="1"/>
          </p:cNvSpPr>
          <p:nvPr>
            <p:ph type="pic" idx="21"/>
          </p:nvPr>
        </p:nvSpPr>
        <p:spPr>
          <a:xfrm>
            <a:off x="-533904" y="0"/>
            <a:ext cx="10293435" cy="6858000"/>
          </a:xfrm>
          <a:prstGeom prst="rect">
            <a:avLst/>
          </a:prstGeom>
        </p:spPr>
        <p:txBody>
          <a:bodyPr lIns="91439" rIns="91439"/>
          <a:lstStyle/>
          <a:p>
            <a:r>
              <a:rPr lang="en-US"/>
              <a:t>Click icon to add picture</a:t>
            </a:r>
            <a:endParaRPr/>
          </a:p>
        </p:txBody>
      </p:sp>
      <p:pic>
        <p:nvPicPr>
          <p:cNvPr id="209" name="Image" descr="Image"/>
          <p:cNvPicPr>
            <a:picLocks noChangeAspect="1"/>
          </p:cNvPicPr>
          <p:nvPr/>
        </p:nvPicPr>
        <p:blipFill>
          <a:blip r:embed="rId2"/>
          <a:stretch>
            <a:fillRect/>
          </a:stretch>
        </p:blipFill>
        <p:spPr>
          <a:xfrm>
            <a:off x="4106164" y="-12545311"/>
            <a:ext cx="8160621" cy="20970123"/>
          </a:xfrm>
          <a:prstGeom prst="rect">
            <a:avLst/>
          </a:prstGeom>
          <a:ln w="12700">
            <a:miter lim="400000"/>
          </a:ln>
        </p:spPr>
      </p:pic>
      <p:sp>
        <p:nvSpPr>
          <p:cNvPr id="2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pic>
        <p:nvPicPr>
          <p:cNvPr id="211" name="image10.png" descr="image10.png"/>
          <p:cNvPicPr>
            <a:picLocks noChangeAspect="1"/>
          </p:cNvPicPr>
          <p:nvPr/>
        </p:nvPicPr>
        <p:blipFill>
          <a:blip r:embed="rId3"/>
          <a:stretch>
            <a:fillRect/>
          </a:stretch>
        </p:blipFill>
        <p:spPr>
          <a:xfrm>
            <a:off x="11204087" y="268449"/>
            <a:ext cx="687444" cy="374424"/>
          </a:xfrm>
          <a:prstGeom prst="rect">
            <a:avLst/>
          </a:prstGeom>
          <a:ln w="12700">
            <a:miter lim="400000"/>
          </a:ln>
        </p:spPr>
      </p:pic>
      <p:sp>
        <p:nvSpPr>
          <p:cNvPr id="212" name="Title Text"/>
          <p:cNvSpPr txBox="1">
            <a:spLocks noGrp="1"/>
          </p:cNvSpPr>
          <p:nvPr>
            <p:ph type="title"/>
          </p:nvPr>
        </p:nvSpPr>
        <p:spPr>
          <a:xfrm>
            <a:off x="410587" y="238492"/>
            <a:ext cx="2344023"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
        <p:nvSpPr>
          <p:cNvPr id="213" name="Medallion"/>
          <p:cNvSpPr txBox="1"/>
          <p:nvPr/>
        </p:nvSpPr>
        <p:spPr>
          <a:xfrm>
            <a:off x="6572963" y="886812"/>
            <a:ext cx="1413205"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a:solidFill>
                  <a:srgbClr val="535353"/>
                </a:solidFill>
              </a:defRPr>
            </a:lvl1pPr>
          </a:lstStyle>
          <a:p>
            <a:r>
              <a:rPr sz="2400"/>
              <a:t>Medallion</a:t>
            </a:r>
          </a:p>
        </p:txBody>
      </p:sp>
      <p:sp>
        <p:nvSpPr>
          <p:cNvPr id="214" name="Ubiquitous Connectivity…"/>
          <p:cNvSpPr txBox="1"/>
          <p:nvPr/>
        </p:nvSpPr>
        <p:spPr>
          <a:xfrm>
            <a:off x="6572965" y="2726016"/>
            <a:ext cx="2117950" cy="14126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marL="150391" indent="-150391">
              <a:lnSpc>
                <a:spcPct val="200000"/>
              </a:lnSpc>
              <a:buSzPct val="100000"/>
              <a:buChar char="•"/>
              <a:defRPr sz="1500" b="0" i="0">
                <a:solidFill>
                  <a:srgbClr val="535353"/>
                </a:solidFill>
                <a:latin typeface="Red Hat Display ExtraBold"/>
                <a:ea typeface="Red Hat Display ExtraBold"/>
                <a:cs typeface="Red Hat Display ExtraBold"/>
                <a:sym typeface="Red Hat Display ExtraBold"/>
              </a:defRPr>
            </a:pPr>
            <a:r>
              <a:rPr sz="1500"/>
              <a:t>Ubiquitous Connectivity</a:t>
            </a:r>
          </a:p>
          <a:p>
            <a:pPr marL="150391" indent="-150391">
              <a:lnSpc>
                <a:spcPct val="200000"/>
              </a:lnSpc>
              <a:buSzPct val="100000"/>
              <a:buChar char="•"/>
              <a:defRPr sz="1500" b="0" i="0">
                <a:solidFill>
                  <a:srgbClr val="535353"/>
                </a:solidFill>
                <a:latin typeface="Red Hat Display ExtraBold"/>
                <a:ea typeface="Red Hat Display ExtraBold"/>
                <a:cs typeface="Red Hat Display ExtraBold"/>
                <a:sym typeface="Red Hat Display ExtraBold"/>
              </a:defRPr>
            </a:pPr>
            <a:r>
              <a:rPr sz="1500"/>
              <a:t>Universal Participation</a:t>
            </a:r>
          </a:p>
          <a:p>
            <a:pPr marL="150391" indent="-150391">
              <a:lnSpc>
                <a:spcPct val="200000"/>
              </a:lnSpc>
              <a:buSzPct val="100000"/>
              <a:buChar char="•"/>
              <a:defRPr sz="1500" b="0" i="0">
                <a:solidFill>
                  <a:srgbClr val="535353"/>
                </a:solidFill>
                <a:latin typeface="Red Hat Display ExtraBold"/>
                <a:ea typeface="Red Hat Display ExtraBold"/>
                <a:cs typeface="Red Hat Display ExtraBold"/>
                <a:sym typeface="Red Hat Display ExtraBold"/>
              </a:defRPr>
            </a:pPr>
            <a:r>
              <a:rPr sz="1500"/>
              <a:t>Unlimited Application</a:t>
            </a:r>
          </a:p>
        </p:txBody>
      </p:sp>
      <p:sp>
        <p:nvSpPr>
          <p:cNvPr id="215" name="Individual’s identifier and ecosystem connection."/>
          <p:cNvSpPr txBox="1"/>
          <p:nvPr/>
        </p:nvSpPr>
        <p:spPr>
          <a:xfrm>
            <a:off x="6572965" y="1705349"/>
            <a:ext cx="5416753" cy="6360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p>
            <a:pPr>
              <a:defRPr sz="1900" b="0" i="0" spc="95">
                <a:solidFill>
                  <a:srgbClr val="535353"/>
                </a:solidFill>
                <a:latin typeface="+mj-lt"/>
                <a:ea typeface="+mj-ea"/>
                <a:cs typeface="+mj-cs"/>
                <a:sym typeface="Red Hat Display Light Bold"/>
              </a:defRPr>
            </a:pPr>
            <a:r>
              <a:rPr sz="1900"/>
              <a:t>Individual’s identifier and</a:t>
            </a:r>
          </a:p>
          <a:p>
            <a:pPr>
              <a:defRPr sz="1900" b="0" i="0" spc="95">
                <a:solidFill>
                  <a:srgbClr val="535353"/>
                </a:solidFill>
                <a:latin typeface="+mj-lt"/>
                <a:ea typeface="+mj-ea"/>
                <a:cs typeface="+mj-cs"/>
                <a:sym typeface="Red Hat Display Light Bold"/>
              </a:defRPr>
            </a:pPr>
            <a:r>
              <a:rPr sz="1900"/>
              <a:t>ecosystem connection.</a:t>
            </a:r>
          </a:p>
        </p:txBody>
      </p:sp>
      <p:sp>
        <p:nvSpPr>
          <p:cNvPr id="216" name="Generated more than 70 billion media impressions across technology, business, broadcast and travel media outlets, starting with being the First Travel Company to headline CES."/>
          <p:cNvSpPr txBox="1"/>
          <p:nvPr/>
        </p:nvSpPr>
        <p:spPr>
          <a:xfrm>
            <a:off x="6572963" y="4638778"/>
            <a:ext cx="4287032" cy="11408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lnSpc>
                <a:spcPct val="120000"/>
              </a:lnSpc>
              <a:defRPr sz="1500" b="0" i="0" spc="75">
                <a:solidFill>
                  <a:srgbClr val="535353"/>
                </a:solidFill>
                <a:latin typeface="Red Hat Display Light Regular"/>
                <a:ea typeface="Red Hat Display Light Regular"/>
                <a:cs typeface="Red Hat Display Light Regular"/>
                <a:sym typeface="Red Hat Display Light Regular"/>
              </a:defRPr>
            </a:lvl1pPr>
          </a:lstStyle>
          <a:p>
            <a:r>
              <a:rPr sz="1500"/>
              <a:t>Generated more than 70 billion media impressions across technology, business, broadcast and travel media outlets, starting with being the First Travel Company to headline CES. </a:t>
            </a:r>
          </a:p>
        </p:txBody>
      </p:sp>
      <p:pic>
        <p:nvPicPr>
          <p:cNvPr id="217" name="image10.png" descr="image10.png"/>
          <p:cNvPicPr>
            <a:picLocks noChangeAspect="1"/>
          </p:cNvPicPr>
          <p:nvPr/>
        </p:nvPicPr>
        <p:blipFill>
          <a:blip r:embed="rId3"/>
          <a:stretch>
            <a:fillRect/>
          </a:stretch>
        </p:blipFill>
        <p:spPr>
          <a:xfrm>
            <a:off x="11204087" y="268449"/>
            <a:ext cx="687444" cy="374424"/>
          </a:xfrm>
          <a:prstGeom prst="rect">
            <a:avLst/>
          </a:prstGeom>
          <a:ln w="12700">
            <a:miter lim="400000"/>
          </a:ln>
        </p:spPr>
      </p:pic>
      <p:sp>
        <p:nvSpPr>
          <p:cNvPr id="218" name="Text"/>
          <p:cNvSpPr txBox="1"/>
          <p:nvPr/>
        </p:nvSpPr>
        <p:spPr>
          <a:xfrm>
            <a:off x="11622883" y="6323177"/>
            <a:ext cx="303927" cy="3336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nSpc>
                <a:spcPct val="120000"/>
              </a:lnSpc>
              <a:defRPr sz="1400" b="0" i="0">
                <a:solidFill>
                  <a:schemeClr val="accent6"/>
                </a:solidFill>
                <a:latin typeface="Red Hat Display Light Regular"/>
                <a:ea typeface="Red Hat Display Light Regular"/>
                <a:cs typeface="Red Hat Display Light Regular"/>
                <a:sym typeface="Red Hat Display Light Regular"/>
              </a:defRPr>
            </a:lvl1pPr>
          </a:lstStyle>
          <a:p>
            <a:fld id="{86CB4B4D-7CA3-9044-876B-883B54F8677D}" type="slidenum">
              <a:rPr sz="1400"/>
              <a:t>‹#›</a:t>
            </a:fld>
            <a:endParaRPr sz="1400"/>
          </a:p>
        </p:txBody>
      </p:sp>
      <p:pic>
        <p:nvPicPr>
          <p:cNvPr id="219" name="Image" descr="Image"/>
          <p:cNvPicPr>
            <a:picLocks noChangeAspect="1"/>
          </p:cNvPicPr>
          <p:nvPr/>
        </p:nvPicPr>
        <p:blipFill>
          <a:blip r:embed="rId4"/>
          <a:stretch>
            <a:fillRect/>
          </a:stretch>
        </p:blipFill>
        <p:spPr>
          <a:xfrm>
            <a:off x="11246133" y="316689"/>
            <a:ext cx="603353" cy="277944"/>
          </a:xfrm>
          <a:prstGeom prst="rect">
            <a:avLst/>
          </a:prstGeom>
          <a:ln w="12700">
            <a:miter lim="400000"/>
          </a:ln>
        </p:spPr>
      </p:pic>
    </p:spTree>
    <p:extLst>
      <p:ext uri="{BB962C8B-B14F-4D97-AF65-F5344CB8AC3E}">
        <p14:creationId xmlns:p14="http://schemas.microsoft.com/office/powerpoint/2010/main" val="3369393515"/>
      </p:ext>
    </p:extLst>
  </p:cSld>
  <p:clrMapOvr>
    <a:masterClrMapping/>
  </p:clrMapOvr>
  <p:hf hdr="0" ftr="0" dt="0"/>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3_Image">
    <p:spTree>
      <p:nvGrpSpPr>
        <p:cNvPr id="1" name=""/>
        <p:cNvGrpSpPr/>
        <p:nvPr/>
      </p:nvGrpSpPr>
      <p:grpSpPr>
        <a:xfrm>
          <a:off x="0" y="0"/>
          <a:ext cx="0" cy="0"/>
          <a:chOff x="0" y="0"/>
          <a:chExt cx="0" cy="0"/>
        </a:xfrm>
      </p:grpSpPr>
      <p:sp>
        <p:nvSpPr>
          <p:cNvPr id="22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27" name="Image"/>
          <p:cNvSpPr>
            <a:spLocks noGrp="1"/>
          </p:cNvSpPr>
          <p:nvPr>
            <p:ph type="pic" idx="21"/>
          </p:nvPr>
        </p:nvSpPr>
        <p:spPr>
          <a:xfrm>
            <a:off x="731000" y="-1293752"/>
            <a:ext cx="11152035" cy="7431831"/>
          </a:xfrm>
          <a:prstGeom prst="rect">
            <a:avLst/>
          </a:prstGeom>
        </p:spPr>
        <p:txBody>
          <a:bodyPr lIns="91439" rIns="91439"/>
          <a:lstStyle/>
          <a:p>
            <a:r>
              <a:rPr lang="en-US"/>
              <a:t>Click icon to add picture</a:t>
            </a:r>
            <a:endParaRPr/>
          </a:p>
        </p:txBody>
      </p:sp>
      <p:sp>
        <p:nvSpPr>
          <p:cNvPr id="228" name="任意形状 946"/>
          <p:cNvSpPr/>
          <p:nvPr/>
        </p:nvSpPr>
        <p:spPr>
          <a:xfrm>
            <a:off x="5921443" y="3289354"/>
            <a:ext cx="349117" cy="279295"/>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6"/>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pic>
        <p:nvPicPr>
          <p:cNvPr id="229"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230" name="Title Text"/>
          <p:cNvSpPr txBox="1">
            <a:spLocks noGrp="1"/>
          </p:cNvSpPr>
          <p:nvPr>
            <p:ph type="title"/>
          </p:nvPr>
        </p:nvSpPr>
        <p:spPr>
          <a:xfrm>
            <a:off x="422295" y="232555"/>
            <a:ext cx="3040331" cy="446215"/>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204438906"/>
      </p:ext>
    </p:extLst>
  </p:cSld>
  <p:clrMapOvr>
    <a:masterClrMapping/>
  </p:clrMapOvr>
  <p:hf hdr="0" ftr="0" dt="0"/>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_Image">
    <p:bg>
      <p:bgPr>
        <a:solidFill>
          <a:schemeClr val="accent5"/>
        </a:solidFill>
        <a:effectLst/>
      </p:bgPr>
    </p:bg>
    <p:spTree>
      <p:nvGrpSpPr>
        <p:cNvPr id="1" name=""/>
        <p:cNvGrpSpPr/>
        <p:nvPr/>
      </p:nvGrpSpPr>
      <p:grpSpPr>
        <a:xfrm>
          <a:off x="0" y="0"/>
          <a:ext cx="0" cy="0"/>
          <a:chOff x="0" y="0"/>
          <a:chExt cx="0" cy="0"/>
        </a:xfrm>
      </p:grpSpPr>
      <p:sp>
        <p:nvSpPr>
          <p:cNvPr id="237"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238" name="任意形状 946"/>
          <p:cNvSpPr/>
          <p:nvPr/>
        </p:nvSpPr>
        <p:spPr>
          <a:xfrm>
            <a:off x="5921443" y="3289354"/>
            <a:ext cx="349117" cy="279295"/>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6"/>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pic>
        <p:nvPicPr>
          <p:cNvPr id="239"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240" name="Image"/>
          <p:cNvSpPr>
            <a:spLocks noGrp="1"/>
          </p:cNvSpPr>
          <p:nvPr>
            <p:ph type="pic" idx="21"/>
          </p:nvPr>
        </p:nvSpPr>
        <p:spPr>
          <a:xfrm>
            <a:off x="731061" y="-1202496"/>
            <a:ext cx="11152035" cy="7431831"/>
          </a:xfrm>
          <a:prstGeom prst="rect">
            <a:avLst/>
          </a:prstGeom>
        </p:spPr>
        <p:txBody>
          <a:bodyPr lIns="91439" rIns="91439"/>
          <a:lstStyle/>
          <a:p>
            <a:r>
              <a:rPr lang="en-US"/>
              <a:t>Click icon to add picture</a:t>
            </a:r>
            <a:endParaRPr/>
          </a:p>
        </p:txBody>
      </p:sp>
      <p:sp>
        <p:nvSpPr>
          <p:cNvPr id="241" name="Title Text"/>
          <p:cNvSpPr txBox="1">
            <a:spLocks noGrp="1"/>
          </p:cNvSpPr>
          <p:nvPr>
            <p:ph type="title"/>
          </p:nvPr>
        </p:nvSpPr>
        <p:spPr>
          <a:xfrm>
            <a:off x="445708" y="238492"/>
            <a:ext cx="1592619" cy="434341"/>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3494102071"/>
      </p:ext>
    </p:extLst>
  </p:cSld>
  <p:clrMapOvr>
    <a:masterClrMapping/>
  </p:clrMapOvr>
  <p:hf hdr="0" ftr="0" dt="0"/>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Video">
    <p:bg>
      <p:bgPr>
        <a:solidFill>
          <a:schemeClr val="accent5"/>
        </a:solidFill>
        <a:effectLst/>
      </p:bgPr>
    </p:bg>
    <p:spTree>
      <p:nvGrpSpPr>
        <p:cNvPr id="1" name=""/>
        <p:cNvGrpSpPr/>
        <p:nvPr/>
      </p:nvGrpSpPr>
      <p:grpSpPr>
        <a:xfrm>
          <a:off x="0" y="0"/>
          <a:ext cx="0" cy="0"/>
          <a:chOff x="0" y="0"/>
          <a:chExt cx="0" cy="0"/>
        </a:xfrm>
      </p:grpSpPr>
      <p:sp>
        <p:nvSpPr>
          <p:cNvPr id="248"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249" name="Image"/>
          <p:cNvSpPr>
            <a:spLocks noGrp="1"/>
          </p:cNvSpPr>
          <p:nvPr>
            <p:ph type="pic" idx="21"/>
          </p:nvPr>
        </p:nvSpPr>
        <p:spPr>
          <a:xfrm>
            <a:off x="-123306" y="-1240370"/>
            <a:ext cx="12438495" cy="8289140"/>
          </a:xfrm>
          <a:prstGeom prst="rect">
            <a:avLst/>
          </a:prstGeom>
        </p:spPr>
        <p:txBody>
          <a:bodyPr lIns="91439" rIns="91439"/>
          <a:lstStyle/>
          <a:p>
            <a:r>
              <a:rPr lang="en-US"/>
              <a:t>Click icon to add picture</a:t>
            </a:r>
            <a:endParaRPr/>
          </a:p>
        </p:txBody>
      </p:sp>
      <p:sp>
        <p:nvSpPr>
          <p:cNvPr id="250" name="Title Text"/>
          <p:cNvSpPr txBox="1">
            <a:spLocks noGrp="1"/>
          </p:cNvSpPr>
          <p:nvPr>
            <p:ph type="title"/>
          </p:nvPr>
        </p:nvSpPr>
        <p:spPr>
          <a:xfrm>
            <a:off x="5299691" y="3372899"/>
            <a:ext cx="1592619" cy="434341"/>
          </a:xfrm>
          <a:prstGeom prst="rect">
            <a:avLst/>
          </a:prstGeom>
        </p:spPr>
        <p:txBody>
          <a:bodyPr/>
          <a:lstStyle>
            <a:lvl1pPr algn="ctr"/>
          </a:lstStyle>
          <a:p>
            <a:r>
              <a:rPr lang="en-US"/>
              <a:t>Click to edit Master title style</a:t>
            </a:r>
            <a:endParaRPr/>
          </a:p>
        </p:txBody>
      </p:sp>
      <p:sp>
        <p:nvSpPr>
          <p:cNvPr id="251" name="任意形状 946"/>
          <p:cNvSpPr/>
          <p:nvPr/>
        </p:nvSpPr>
        <p:spPr>
          <a:xfrm>
            <a:off x="5921443" y="3050762"/>
            <a:ext cx="349117" cy="279295"/>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3">
              <a:hueOff val="11679463"/>
              <a:satOff val="88888"/>
              <a:lumOff val="-44313"/>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Tree>
    <p:extLst>
      <p:ext uri="{BB962C8B-B14F-4D97-AF65-F5344CB8AC3E}">
        <p14:creationId xmlns:p14="http://schemas.microsoft.com/office/powerpoint/2010/main" val="2163703816"/>
      </p:ext>
    </p:extLst>
  </p:cSld>
  <p:clrMapOvr>
    <a:masterClrMapping/>
  </p:clrMapOvr>
  <p:hf hdr="0" ftr="0" dt="0"/>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5_Caption/2Images">
    <p:spTree>
      <p:nvGrpSpPr>
        <p:cNvPr id="1" name=""/>
        <p:cNvGrpSpPr/>
        <p:nvPr/>
      </p:nvGrpSpPr>
      <p:grpSpPr>
        <a:xfrm>
          <a:off x="0" y="0"/>
          <a:ext cx="0" cy="0"/>
          <a:chOff x="0" y="0"/>
          <a:chExt cx="0" cy="0"/>
        </a:xfrm>
      </p:grpSpPr>
      <p:sp>
        <p:nvSpPr>
          <p:cNvPr id="2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59" name="TextBox 133"/>
          <p:cNvSpPr txBox="1">
            <a:spLocks noGrp="1"/>
          </p:cNvSpPr>
          <p:nvPr>
            <p:ph type="body" sz="quarter" idx="21"/>
          </p:nvPr>
        </p:nvSpPr>
        <p:spPr>
          <a:xfrm>
            <a:off x="807153" y="1037761"/>
            <a:ext cx="6947881"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260"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261" name="Image"/>
          <p:cNvSpPr>
            <a:spLocks noGrp="1"/>
          </p:cNvSpPr>
          <p:nvPr>
            <p:ph type="pic" sz="half" idx="22"/>
          </p:nvPr>
        </p:nvSpPr>
        <p:spPr>
          <a:xfrm>
            <a:off x="505497" y="2114965"/>
            <a:ext cx="6042395" cy="4025747"/>
          </a:xfrm>
          <a:prstGeom prst="rect">
            <a:avLst/>
          </a:prstGeom>
        </p:spPr>
        <p:txBody>
          <a:bodyPr lIns="91439" rIns="91439"/>
          <a:lstStyle/>
          <a:p>
            <a:r>
              <a:rPr lang="en-US"/>
              <a:t>Click icon to add picture</a:t>
            </a:r>
            <a:endParaRPr/>
          </a:p>
        </p:txBody>
      </p:sp>
      <p:sp>
        <p:nvSpPr>
          <p:cNvPr id="262" name="190715-MK-RP-PRINCESS-AK-MINI_SUITE-31068_RGB-TB.jpg"/>
          <p:cNvSpPr>
            <a:spLocks noGrp="1"/>
          </p:cNvSpPr>
          <p:nvPr>
            <p:ph type="pic" sz="half" idx="23"/>
          </p:nvPr>
        </p:nvSpPr>
        <p:spPr>
          <a:xfrm>
            <a:off x="6211352" y="2111149"/>
            <a:ext cx="5787995" cy="3859031"/>
          </a:xfrm>
          <a:prstGeom prst="rect">
            <a:avLst/>
          </a:prstGeom>
        </p:spPr>
        <p:txBody>
          <a:bodyPr lIns="91439" rIns="91439"/>
          <a:lstStyle/>
          <a:p>
            <a:r>
              <a:rPr lang="en-US"/>
              <a:t>Click icon to add picture</a:t>
            </a:r>
            <a:endParaRPr/>
          </a:p>
        </p:txBody>
      </p:sp>
      <p:sp>
        <p:nvSpPr>
          <p:cNvPr id="263" name="Title Text"/>
          <p:cNvSpPr txBox="1">
            <a:spLocks noGrp="1"/>
          </p:cNvSpPr>
          <p:nvPr>
            <p:ph type="title"/>
          </p:nvPr>
        </p:nvSpPr>
        <p:spPr>
          <a:xfrm>
            <a:off x="422296" y="238492"/>
            <a:ext cx="3273345"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421141483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8A26-2888-41AF-B96B-89877F51C6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31161-AABF-41CB-A0C7-274C55338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84455-DE10-4561-A3FD-6BB4DCDB12AE}"/>
              </a:ext>
            </a:extLst>
          </p:cNvPr>
          <p:cNvSpPr>
            <a:spLocks noGrp="1"/>
          </p:cNvSpPr>
          <p:nvPr>
            <p:ph type="dt" sz="half" idx="10"/>
          </p:nvPr>
        </p:nvSpPr>
        <p:spPr/>
        <p:txBody>
          <a:bodyPr/>
          <a:lstStyle/>
          <a:p>
            <a:fld id="{C5CD276E-4429-4F28-834F-16E3B2ABEF44}" type="datetimeFigureOut">
              <a:rPr lang="en-US" smtClean="0"/>
              <a:t>10/14/2024</a:t>
            </a:fld>
            <a:endParaRPr lang="en-US"/>
          </a:p>
        </p:txBody>
      </p:sp>
      <p:sp>
        <p:nvSpPr>
          <p:cNvPr id="5" name="Footer Placeholder 4">
            <a:extLst>
              <a:ext uri="{FF2B5EF4-FFF2-40B4-BE49-F238E27FC236}">
                <a16:creationId xmlns:a16="http://schemas.microsoft.com/office/drawing/2014/main" id="{35A3347D-3E1F-40D2-B863-A1300943A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B6AB-B18F-4430-88A4-D08551D1DA6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92620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4_Caption/2Images">
    <p:bg>
      <p:bgPr>
        <a:solidFill>
          <a:schemeClr val="accent5"/>
        </a:solidFill>
        <a:effectLst/>
      </p:bgPr>
    </p:bg>
    <p:spTree>
      <p:nvGrpSpPr>
        <p:cNvPr id="1" name=""/>
        <p:cNvGrpSpPr/>
        <p:nvPr/>
      </p:nvGrpSpPr>
      <p:grpSpPr>
        <a:xfrm>
          <a:off x="0" y="0"/>
          <a:ext cx="0" cy="0"/>
          <a:chOff x="0" y="0"/>
          <a:chExt cx="0" cy="0"/>
        </a:xfrm>
      </p:grpSpPr>
      <p:sp>
        <p:nvSpPr>
          <p:cNvPr id="270"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271" name="TextBox 133"/>
          <p:cNvSpPr txBox="1">
            <a:spLocks noGrp="1"/>
          </p:cNvSpPr>
          <p:nvPr>
            <p:ph type="body" sz="quarter" idx="21"/>
          </p:nvPr>
        </p:nvSpPr>
        <p:spPr>
          <a:xfrm>
            <a:off x="807153" y="1037761"/>
            <a:ext cx="6947881"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272" name="Image"/>
          <p:cNvSpPr>
            <a:spLocks noGrp="1"/>
          </p:cNvSpPr>
          <p:nvPr>
            <p:ph type="pic" sz="half" idx="22"/>
          </p:nvPr>
        </p:nvSpPr>
        <p:spPr>
          <a:xfrm>
            <a:off x="505497" y="2114965"/>
            <a:ext cx="6042395" cy="4025747"/>
          </a:xfrm>
          <a:prstGeom prst="rect">
            <a:avLst/>
          </a:prstGeom>
        </p:spPr>
        <p:txBody>
          <a:bodyPr lIns="91439" rIns="91439"/>
          <a:lstStyle/>
          <a:p>
            <a:r>
              <a:rPr lang="en-US"/>
              <a:t>Click icon to add picture</a:t>
            </a:r>
            <a:endParaRPr/>
          </a:p>
        </p:txBody>
      </p:sp>
      <p:sp>
        <p:nvSpPr>
          <p:cNvPr id="273" name="190715-MK-RP-PRINCESS-AK-MINI_SUITE-31068_RGB-TB.jpg"/>
          <p:cNvSpPr>
            <a:spLocks noGrp="1"/>
          </p:cNvSpPr>
          <p:nvPr>
            <p:ph type="pic" sz="half" idx="23"/>
          </p:nvPr>
        </p:nvSpPr>
        <p:spPr>
          <a:xfrm>
            <a:off x="6211352" y="2111149"/>
            <a:ext cx="5787995" cy="3859031"/>
          </a:xfrm>
          <a:prstGeom prst="rect">
            <a:avLst/>
          </a:prstGeom>
        </p:spPr>
        <p:txBody>
          <a:bodyPr lIns="91439" rIns="91439"/>
          <a:lstStyle/>
          <a:p>
            <a:r>
              <a:rPr lang="en-US"/>
              <a:t>Click icon to add picture</a:t>
            </a:r>
            <a:endParaRPr/>
          </a:p>
        </p:txBody>
      </p:sp>
      <p:pic>
        <p:nvPicPr>
          <p:cNvPr id="274"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275" name="Title Text"/>
          <p:cNvSpPr txBox="1">
            <a:spLocks noGrp="1"/>
          </p:cNvSpPr>
          <p:nvPr>
            <p:ph type="title"/>
          </p:nvPr>
        </p:nvSpPr>
        <p:spPr>
          <a:xfrm>
            <a:off x="426269" y="232370"/>
            <a:ext cx="2353015" cy="548185"/>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844703637"/>
      </p:ext>
    </p:extLst>
  </p:cSld>
  <p:clrMapOvr>
    <a:masterClrMapping/>
  </p:clrMapOvr>
  <p:hf hdr="0" ftr="0" dt="0"/>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2_Caption/3Images">
    <p:spTree>
      <p:nvGrpSpPr>
        <p:cNvPr id="1" name=""/>
        <p:cNvGrpSpPr/>
        <p:nvPr/>
      </p:nvGrpSpPr>
      <p:grpSpPr>
        <a:xfrm>
          <a:off x="0" y="0"/>
          <a:ext cx="0" cy="0"/>
          <a:chOff x="0" y="0"/>
          <a:chExt cx="0" cy="0"/>
        </a:xfrm>
      </p:grpSpPr>
      <p:sp>
        <p:nvSpPr>
          <p:cNvPr id="282"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83" name="Rounded Rectangle"/>
          <p:cNvSpPr/>
          <p:nvPr/>
        </p:nvSpPr>
        <p:spPr>
          <a:xfrm>
            <a:off x="826789" y="2312913"/>
            <a:ext cx="3214555" cy="3584539"/>
          </a:xfrm>
          <a:prstGeom prst="roundRect">
            <a:avLst>
              <a:gd name="adj" fmla="val 7567"/>
            </a:avLst>
          </a:prstGeom>
          <a:solidFill>
            <a:schemeClr val="accent1">
              <a:hueOff val="-1449350"/>
              <a:satOff val="34383"/>
              <a:lumOff val="16078"/>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284" name="TextBox 133"/>
          <p:cNvSpPr txBox="1">
            <a:spLocks noGrp="1"/>
          </p:cNvSpPr>
          <p:nvPr>
            <p:ph type="body" sz="quarter" idx="21"/>
          </p:nvPr>
        </p:nvSpPr>
        <p:spPr>
          <a:xfrm>
            <a:off x="807153" y="1037761"/>
            <a:ext cx="6947881"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285" name="Rounded Rectangle"/>
          <p:cNvSpPr/>
          <p:nvPr/>
        </p:nvSpPr>
        <p:spPr>
          <a:xfrm>
            <a:off x="4488723" y="2312913"/>
            <a:ext cx="3214556" cy="3584539"/>
          </a:xfrm>
          <a:prstGeom prst="roundRect">
            <a:avLst>
              <a:gd name="adj" fmla="val 7567"/>
            </a:avLst>
          </a:prstGeom>
          <a:solidFill>
            <a:schemeClr val="accent1">
              <a:hueOff val="-1449350"/>
              <a:satOff val="34383"/>
              <a:lumOff val="16078"/>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286" name="Rounded Rectangle"/>
          <p:cNvSpPr/>
          <p:nvPr/>
        </p:nvSpPr>
        <p:spPr>
          <a:xfrm>
            <a:off x="8150655" y="2312913"/>
            <a:ext cx="3214556" cy="3584539"/>
          </a:xfrm>
          <a:prstGeom prst="roundRect">
            <a:avLst>
              <a:gd name="adj" fmla="val 7567"/>
            </a:avLst>
          </a:prstGeom>
          <a:solidFill>
            <a:schemeClr val="accent1">
              <a:hueOff val="-1449350"/>
              <a:satOff val="34383"/>
              <a:lumOff val="16078"/>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287" name="TextBox 133"/>
          <p:cNvSpPr txBox="1">
            <a:spLocks noGrp="1"/>
          </p:cNvSpPr>
          <p:nvPr>
            <p:ph type="body" sz="quarter" idx="22"/>
          </p:nvPr>
        </p:nvSpPr>
        <p:spPr>
          <a:xfrm>
            <a:off x="1042417" y="4645820"/>
            <a:ext cx="2783299" cy="299184"/>
          </a:xfrm>
          <a:prstGeom prst="rect">
            <a:avLst/>
          </a:prstGeom>
        </p:spPr>
        <p:txBody>
          <a:bodyPr>
            <a:spAutoFit/>
          </a:bodyPr>
          <a:lstStyle>
            <a:lvl1pPr marL="0" indent="0" algn="ctr">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288" name="TextBox 133"/>
          <p:cNvSpPr txBox="1">
            <a:spLocks noGrp="1"/>
          </p:cNvSpPr>
          <p:nvPr>
            <p:ph type="body" sz="quarter" idx="23"/>
          </p:nvPr>
        </p:nvSpPr>
        <p:spPr>
          <a:xfrm>
            <a:off x="4704351" y="4645820"/>
            <a:ext cx="2783299" cy="299184"/>
          </a:xfrm>
          <a:prstGeom prst="rect">
            <a:avLst/>
          </a:prstGeom>
        </p:spPr>
        <p:txBody>
          <a:bodyPr>
            <a:spAutoFit/>
          </a:bodyPr>
          <a:lstStyle>
            <a:lvl1pPr marL="0" indent="0" algn="ctr">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289" name="TextBox 133"/>
          <p:cNvSpPr txBox="1">
            <a:spLocks noGrp="1"/>
          </p:cNvSpPr>
          <p:nvPr>
            <p:ph type="body" sz="quarter" idx="24"/>
          </p:nvPr>
        </p:nvSpPr>
        <p:spPr>
          <a:xfrm>
            <a:off x="8366285" y="4645820"/>
            <a:ext cx="2783299" cy="299184"/>
          </a:xfrm>
          <a:prstGeom prst="rect">
            <a:avLst/>
          </a:prstGeom>
        </p:spPr>
        <p:txBody>
          <a:bodyPr>
            <a:spAutoFit/>
          </a:bodyPr>
          <a:lstStyle>
            <a:lvl1pPr marL="0" indent="0" algn="ctr">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290"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291" name="Image"/>
          <p:cNvSpPr>
            <a:spLocks noGrp="1"/>
          </p:cNvSpPr>
          <p:nvPr>
            <p:ph type="pic" sz="quarter" idx="25"/>
          </p:nvPr>
        </p:nvSpPr>
        <p:spPr>
          <a:xfrm>
            <a:off x="689627" y="2079569"/>
            <a:ext cx="3719483" cy="2478107"/>
          </a:xfrm>
          <a:prstGeom prst="rect">
            <a:avLst/>
          </a:prstGeom>
        </p:spPr>
        <p:txBody>
          <a:bodyPr lIns="91439" rIns="91439"/>
          <a:lstStyle/>
          <a:p>
            <a:r>
              <a:rPr lang="en-US"/>
              <a:t>Click icon to add picture</a:t>
            </a:r>
            <a:endParaRPr/>
          </a:p>
        </p:txBody>
      </p:sp>
      <p:sp>
        <p:nvSpPr>
          <p:cNvPr id="292" name="190715-MK-RP-PRINCESS-AK-MINI_SUITE-31068_RGB-TB.jpg"/>
          <p:cNvSpPr>
            <a:spLocks noGrp="1"/>
          </p:cNvSpPr>
          <p:nvPr>
            <p:ph type="pic" sz="quarter" idx="26"/>
          </p:nvPr>
        </p:nvSpPr>
        <p:spPr>
          <a:xfrm>
            <a:off x="4482409" y="2294333"/>
            <a:ext cx="3301887" cy="2201467"/>
          </a:xfrm>
          <a:prstGeom prst="rect">
            <a:avLst/>
          </a:prstGeom>
        </p:spPr>
        <p:txBody>
          <a:bodyPr lIns="91439" rIns="91439"/>
          <a:lstStyle/>
          <a:p>
            <a:r>
              <a:rPr lang="en-US"/>
              <a:t>Click icon to add picture</a:t>
            </a:r>
            <a:endParaRPr/>
          </a:p>
        </p:txBody>
      </p:sp>
      <p:sp>
        <p:nvSpPr>
          <p:cNvPr id="293" name="EX_2021_1107_GN_AtSea_WakeViewBar_4Talent_0040-ME-RGB.jpg"/>
          <p:cNvSpPr>
            <a:spLocks noGrp="1"/>
          </p:cNvSpPr>
          <p:nvPr>
            <p:ph type="pic" sz="quarter" idx="27"/>
          </p:nvPr>
        </p:nvSpPr>
        <p:spPr>
          <a:xfrm>
            <a:off x="8149667" y="2294333"/>
            <a:ext cx="3300560" cy="2201467"/>
          </a:xfrm>
          <a:prstGeom prst="rect">
            <a:avLst/>
          </a:prstGeom>
        </p:spPr>
        <p:txBody>
          <a:bodyPr lIns="91439" rIns="91439"/>
          <a:lstStyle/>
          <a:p>
            <a:r>
              <a:rPr lang="en-US"/>
              <a:t>Click icon to add picture</a:t>
            </a:r>
            <a:endParaRPr/>
          </a:p>
        </p:txBody>
      </p:sp>
      <p:sp>
        <p:nvSpPr>
          <p:cNvPr id="294" name="Title Text"/>
          <p:cNvSpPr txBox="1">
            <a:spLocks noGrp="1"/>
          </p:cNvSpPr>
          <p:nvPr>
            <p:ph type="title"/>
          </p:nvPr>
        </p:nvSpPr>
        <p:spPr>
          <a:xfrm>
            <a:off x="340349" y="244260"/>
            <a:ext cx="3214556" cy="422803"/>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494916813"/>
      </p:ext>
    </p:extLst>
  </p:cSld>
  <p:clrMapOvr>
    <a:masterClrMapping/>
  </p:clrMapOvr>
  <p:hf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_Caption/3Images">
    <p:bg>
      <p:bgPr>
        <a:solidFill>
          <a:schemeClr val="accent5"/>
        </a:solidFill>
        <a:effectLst/>
      </p:bgPr>
    </p:bg>
    <p:spTree>
      <p:nvGrpSpPr>
        <p:cNvPr id="1" name=""/>
        <p:cNvGrpSpPr/>
        <p:nvPr/>
      </p:nvGrpSpPr>
      <p:grpSpPr>
        <a:xfrm>
          <a:off x="0" y="0"/>
          <a:ext cx="0" cy="0"/>
          <a:chOff x="0" y="0"/>
          <a:chExt cx="0" cy="0"/>
        </a:xfrm>
      </p:grpSpPr>
      <p:sp>
        <p:nvSpPr>
          <p:cNvPr id="301"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302" name="Rounded Rectangle"/>
          <p:cNvSpPr/>
          <p:nvPr/>
        </p:nvSpPr>
        <p:spPr>
          <a:xfrm>
            <a:off x="826789" y="2312913"/>
            <a:ext cx="3214555" cy="3584539"/>
          </a:xfrm>
          <a:prstGeom prst="roundRect">
            <a:avLst>
              <a:gd name="adj" fmla="val 7567"/>
            </a:avLst>
          </a:prstGeom>
          <a:solidFill>
            <a:schemeClr val="accent5">
              <a:hueOff val="11990322"/>
              <a:satOff val="26926"/>
              <a:lumOff val="-9215"/>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303" name="TextBox 133"/>
          <p:cNvSpPr txBox="1">
            <a:spLocks noGrp="1"/>
          </p:cNvSpPr>
          <p:nvPr>
            <p:ph type="body" sz="quarter" idx="21"/>
          </p:nvPr>
        </p:nvSpPr>
        <p:spPr>
          <a:xfrm>
            <a:off x="807153" y="1037761"/>
            <a:ext cx="6947881"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04" name="Rounded Rectangle"/>
          <p:cNvSpPr/>
          <p:nvPr/>
        </p:nvSpPr>
        <p:spPr>
          <a:xfrm>
            <a:off x="4488723" y="2312913"/>
            <a:ext cx="3214556" cy="3584539"/>
          </a:xfrm>
          <a:prstGeom prst="roundRect">
            <a:avLst>
              <a:gd name="adj" fmla="val 7567"/>
            </a:avLst>
          </a:prstGeom>
          <a:solidFill>
            <a:schemeClr val="accent5">
              <a:hueOff val="11990322"/>
              <a:satOff val="26926"/>
              <a:lumOff val="-9215"/>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305" name="Rounded Rectangle"/>
          <p:cNvSpPr/>
          <p:nvPr/>
        </p:nvSpPr>
        <p:spPr>
          <a:xfrm>
            <a:off x="8150655" y="2312913"/>
            <a:ext cx="3214556" cy="3584539"/>
          </a:xfrm>
          <a:prstGeom prst="roundRect">
            <a:avLst>
              <a:gd name="adj" fmla="val 7567"/>
            </a:avLst>
          </a:prstGeom>
          <a:solidFill>
            <a:schemeClr val="accent5">
              <a:hueOff val="11990322"/>
              <a:satOff val="26926"/>
              <a:lumOff val="-9215"/>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306" name="TextBox 133"/>
          <p:cNvSpPr txBox="1">
            <a:spLocks noGrp="1"/>
          </p:cNvSpPr>
          <p:nvPr>
            <p:ph type="body" sz="quarter" idx="22"/>
          </p:nvPr>
        </p:nvSpPr>
        <p:spPr>
          <a:xfrm>
            <a:off x="1042417" y="4645820"/>
            <a:ext cx="2783299" cy="299184"/>
          </a:xfrm>
          <a:prstGeom prst="rect">
            <a:avLst/>
          </a:prstGeom>
        </p:spPr>
        <p:txBody>
          <a:bodyPr>
            <a:spAutoFit/>
          </a:bodyPr>
          <a:lstStyle>
            <a:lvl1pPr marL="0" indent="0" algn="ct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07" name="TextBox 133"/>
          <p:cNvSpPr txBox="1">
            <a:spLocks noGrp="1"/>
          </p:cNvSpPr>
          <p:nvPr>
            <p:ph type="body" sz="quarter" idx="23"/>
          </p:nvPr>
        </p:nvSpPr>
        <p:spPr>
          <a:xfrm>
            <a:off x="4704351" y="4645820"/>
            <a:ext cx="2783299" cy="299184"/>
          </a:xfrm>
          <a:prstGeom prst="rect">
            <a:avLst/>
          </a:prstGeom>
        </p:spPr>
        <p:txBody>
          <a:bodyPr>
            <a:spAutoFit/>
          </a:bodyPr>
          <a:lstStyle>
            <a:lvl1pPr marL="0" indent="0" algn="ct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08" name="TextBox 133"/>
          <p:cNvSpPr txBox="1">
            <a:spLocks noGrp="1"/>
          </p:cNvSpPr>
          <p:nvPr>
            <p:ph type="body" sz="quarter" idx="24"/>
          </p:nvPr>
        </p:nvSpPr>
        <p:spPr>
          <a:xfrm>
            <a:off x="8366285" y="4645820"/>
            <a:ext cx="2783299" cy="299184"/>
          </a:xfrm>
          <a:prstGeom prst="rect">
            <a:avLst/>
          </a:prstGeom>
        </p:spPr>
        <p:txBody>
          <a:bodyPr>
            <a:spAutoFit/>
          </a:bodyPr>
          <a:lstStyle>
            <a:lvl1pPr marL="0" indent="0" algn="ct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09" name="Image"/>
          <p:cNvSpPr>
            <a:spLocks noGrp="1"/>
          </p:cNvSpPr>
          <p:nvPr>
            <p:ph type="pic" sz="quarter" idx="25"/>
          </p:nvPr>
        </p:nvSpPr>
        <p:spPr>
          <a:xfrm>
            <a:off x="689627" y="2079569"/>
            <a:ext cx="3719483" cy="2478107"/>
          </a:xfrm>
          <a:prstGeom prst="rect">
            <a:avLst/>
          </a:prstGeom>
        </p:spPr>
        <p:txBody>
          <a:bodyPr lIns="91439" rIns="91439"/>
          <a:lstStyle/>
          <a:p>
            <a:r>
              <a:rPr lang="en-US"/>
              <a:t>Click icon to add picture</a:t>
            </a:r>
            <a:endParaRPr/>
          </a:p>
        </p:txBody>
      </p:sp>
      <p:sp>
        <p:nvSpPr>
          <p:cNvPr id="310" name="190715-MK-RP-PRINCESS-AK-MINI_SUITE-31068_RGB-TB.jpg"/>
          <p:cNvSpPr>
            <a:spLocks noGrp="1"/>
          </p:cNvSpPr>
          <p:nvPr>
            <p:ph type="pic" sz="quarter" idx="26"/>
          </p:nvPr>
        </p:nvSpPr>
        <p:spPr>
          <a:xfrm>
            <a:off x="4482409" y="2294333"/>
            <a:ext cx="3301887" cy="2201467"/>
          </a:xfrm>
          <a:prstGeom prst="rect">
            <a:avLst/>
          </a:prstGeom>
        </p:spPr>
        <p:txBody>
          <a:bodyPr lIns="91439" rIns="91439"/>
          <a:lstStyle/>
          <a:p>
            <a:r>
              <a:rPr lang="en-US"/>
              <a:t>Click icon to add picture</a:t>
            </a:r>
            <a:endParaRPr/>
          </a:p>
        </p:txBody>
      </p:sp>
      <p:sp>
        <p:nvSpPr>
          <p:cNvPr id="311" name="EX_2021_1107_GN_AtSea_WakeViewBar_4Talent_0040-ME-RGB.jpg"/>
          <p:cNvSpPr>
            <a:spLocks noGrp="1"/>
          </p:cNvSpPr>
          <p:nvPr>
            <p:ph type="pic" sz="quarter" idx="27"/>
          </p:nvPr>
        </p:nvSpPr>
        <p:spPr>
          <a:xfrm>
            <a:off x="8149667" y="2294333"/>
            <a:ext cx="3300560" cy="2201467"/>
          </a:xfrm>
          <a:prstGeom prst="rect">
            <a:avLst/>
          </a:prstGeom>
        </p:spPr>
        <p:txBody>
          <a:bodyPr lIns="91439" rIns="91439"/>
          <a:lstStyle/>
          <a:p>
            <a:r>
              <a:rPr lang="en-US"/>
              <a:t>Click icon to add picture</a:t>
            </a:r>
            <a:endParaRPr/>
          </a:p>
        </p:txBody>
      </p:sp>
      <p:pic>
        <p:nvPicPr>
          <p:cNvPr id="312"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313" name="Title Text"/>
          <p:cNvSpPr txBox="1">
            <a:spLocks noGrp="1"/>
          </p:cNvSpPr>
          <p:nvPr>
            <p:ph type="title"/>
          </p:nvPr>
        </p:nvSpPr>
        <p:spPr>
          <a:xfrm>
            <a:off x="424281" y="229789"/>
            <a:ext cx="2354747" cy="577561"/>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2770058013"/>
      </p:ext>
    </p:extLst>
  </p:cSld>
  <p:clrMapOvr>
    <a:masterClrMapping/>
  </p:clrMapOvr>
  <p:hf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3_Caption/2Images">
    <p:spTree>
      <p:nvGrpSpPr>
        <p:cNvPr id="1" name=""/>
        <p:cNvGrpSpPr/>
        <p:nvPr/>
      </p:nvGrpSpPr>
      <p:grpSpPr>
        <a:xfrm>
          <a:off x="0" y="0"/>
          <a:ext cx="0" cy="0"/>
          <a:chOff x="0" y="0"/>
          <a:chExt cx="0" cy="0"/>
        </a:xfrm>
      </p:grpSpPr>
      <p:sp>
        <p:nvSpPr>
          <p:cNvPr id="32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321" name="Image"/>
          <p:cNvSpPr>
            <a:spLocks noGrp="1"/>
          </p:cNvSpPr>
          <p:nvPr>
            <p:ph type="pic" idx="21"/>
          </p:nvPr>
        </p:nvSpPr>
        <p:spPr>
          <a:xfrm>
            <a:off x="763975" y="-1241651"/>
            <a:ext cx="10664052" cy="8000704"/>
          </a:xfrm>
          <a:prstGeom prst="rect">
            <a:avLst/>
          </a:prstGeom>
        </p:spPr>
        <p:txBody>
          <a:bodyPr lIns="91439" rIns="91439"/>
          <a:lstStyle/>
          <a:p>
            <a:r>
              <a:rPr lang="en-US"/>
              <a:t>Click icon to add picture</a:t>
            </a:r>
            <a:endParaRPr/>
          </a:p>
        </p:txBody>
      </p:sp>
      <p:sp>
        <p:nvSpPr>
          <p:cNvPr id="322" name="TextBox 133"/>
          <p:cNvSpPr txBox="1">
            <a:spLocks noGrp="1"/>
          </p:cNvSpPr>
          <p:nvPr>
            <p:ph type="body" sz="quarter" idx="22"/>
          </p:nvPr>
        </p:nvSpPr>
        <p:spPr>
          <a:xfrm>
            <a:off x="807153" y="1037761"/>
            <a:ext cx="6947881"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23" name="Image"/>
          <p:cNvSpPr>
            <a:spLocks noGrp="1"/>
          </p:cNvSpPr>
          <p:nvPr>
            <p:ph type="pic" idx="23"/>
          </p:nvPr>
        </p:nvSpPr>
        <p:spPr>
          <a:xfrm>
            <a:off x="694416" y="2104323"/>
            <a:ext cx="10803171" cy="7205631"/>
          </a:xfrm>
          <a:prstGeom prst="rect">
            <a:avLst/>
          </a:prstGeom>
        </p:spPr>
        <p:txBody>
          <a:bodyPr lIns="91439" rIns="91439"/>
          <a:lstStyle/>
          <a:p>
            <a:r>
              <a:rPr lang="en-US"/>
              <a:t>Click icon to add picture</a:t>
            </a:r>
            <a:endParaRPr/>
          </a:p>
        </p:txBody>
      </p:sp>
      <p:pic>
        <p:nvPicPr>
          <p:cNvPr id="324"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325" name="Title Text"/>
          <p:cNvSpPr txBox="1">
            <a:spLocks noGrp="1"/>
          </p:cNvSpPr>
          <p:nvPr>
            <p:ph type="title"/>
          </p:nvPr>
        </p:nvSpPr>
        <p:spPr>
          <a:xfrm>
            <a:off x="423289" y="217989"/>
            <a:ext cx="2824393" cy="52614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2432737405"/>
      </p:ext>
    </p:extLst>
  </p:cSld>
  <p:clrMapOvr>
    <a:masterClrMapping/>
  </p:clrMapOvr>
  <p:hf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2_Caption/2Images">
    <p:bg>
      <p:bgPr>
        <a:solidFill>
          <a:schemeClr val="accent5"/>
        </a:solidFill>
        <a:effectLst/>
      </p:bgPr>
    </p:bg>
    <p:spTree>
      <p:nvGrpSpPr>
        <p:cNvPr id="1" name=""/>
        <p:cNvGrpSpPr/>
        <p:nvPr/>
      </p:nvGrpSpPr>
      <p:grpSpPr>
        <a:xfrm>
          <a:off x="0" y="0"/>
          <a:ext cx="0" cy="0"/>
          <a:chOff x="0" y="0"/>
          <a:chExt cx="0" cy="0"/>
        </a:xfrm>
      </p:grpSpPr>
      <p:sp>
        <p:nvSpPr>
          <p:cNvPr id="332"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333" name="Image"/>
          <p:cNvSpPr>
            <a:spLocks noGrp="1"/>
          </p:cNvSpPr>
          <p:nvPr>
            <p:ph type="pic" idx="21"/>
          </p:nvPr>
        </p:nvSpPr>
        <p:spPr>
          <a:xfrm>
            <a:off x="763975" y="-1241651"/>
            <a:ext cx="10664052" cy="8000704"/>
          </a:xfrm>
          <a:prstGeom prst="rect">
            <a:avLst/>
          </a:prstGeom>
        </p:spPr>
        <p:txBody>
          <a:bodyPr lIns="91439" rIns="91439"/>
          <a:lstStyle/>
          <a:p>
            <a:r>
              <a:rPr lang="en-US"/>
              <a:t>Click icon to add picture</a:t>
            </a:r>
            <a:endParaRPr/>
          </a:p>
        </p:txBody>
      </p:sp>
      <p:sp>
        <p:nvSpPr>
          <p:cNvPr id="334" name="TextBox 133"/>
          <p:cNvSpPr txBox="1">
            <a:spLocks noGrp="1"/>
          </p:cNvSpPr>
          <p:nvPr>
            <p:ph type="body" sz="quarter" idx="22"/>
          </p:nvPr>
        </p:nvSpPr>
        <p:spPr>
          <a:xfrm>
            <a:off x="807153" y="1037761"/>
            <a:ext cx="6947881"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35" name="Image"/>
          <p:cNvSpPr>
            <a:spLocks noGrp="1"/>
          </p:cNvSpPr>
          <p:nvPr>
            <p:ph type="pic" idx="23"/>
          </p:nvPr>
        </p:nvSpPr>
        <p:spPr>
          <a:xfrm>
            <a:off x="694416" y="2104323"/>
            <a:ext cx="10803171" cy="7205631"/>
          </a:xfrm>
          <a:prstGeom prst="rect">
            <a:avLst/>
          </a:prstGeom>
        </p:spPr>
        <p:txBody>
          <a:bodyPr lIns="91439" rIns="91439"/>
          <a:lstStyle/>
          <a:p>
            <a:r>
              <a:rPr lang="en-US"/>
              <a:t>Click icon to add picture</a:t>
            </a:r>
            <a:endParaRPr/>
          </a:p>
        </p:txBody>
      </p:sp>
      <p:pic>
        <p:nvPicPr>
          <p:cNvPr id="336"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337" name="Title Text"/>
          <p:cNvSpPr txBox="1">
            <a:spLocks noGrp="1"/>
          </p:cNvSpPr>
          <p:nvPr>
            <p:ph type="title"/>
          </p:nvPr>
        </p:nvSpPr>
        <p:spPr>
          <a:xfrm>
            <a:off x="420307" y="233271"/>
            <a:ext cx="2874024" cy="593135"/>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2136989206"/>
      </p:ext>
    </p:extLst>
  </p:cSld>
  <p:clrMapOvr>
    <a:masterClrMapping/>
  </p:clrMapOvr>
  <p:hf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3Images/Captions">
    <p:bg>
      <p:bgPr>
        <a:solidFill>
          <a:schemeClr val="accent5"/>
        </a:solidFill>
        <a:effectLst/>
      </p:bgPr>
    </p:bg>
    <p:spTree>
      <p:nvGrpSpPr>
        <p:cNvPr id="1" name=""/>
        <p:cNvGrpSpPr/>
        <p:nvPr/>
      </p:nvGrpSpPr>
      <p:grpSpPr>
        <a:xfrm>
          <a:off x="0" y="0"/>
          <a:ext cx="0" cy="0"/>
          <a:chOff x="0" y="0"/>
          <a:chExt cx="0" cy="0"/>
        </a:xfrm>
      </p:grpSpPr>
      <p:sp>
        <p:nvSpPr>
          <p:cNvPr id="360"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361" name="EX_2021_1107_GN_AtSea_WakeViewBar_4Talent_0014_AS_CMYK.jpg"/>
          <p:cNvSpPr>
            <a:spLocks noGrp="1"/>
          </p:cNvSpPr>
          <p:nvPr>
            <p:ph type="pic" sz="quarter" idx="21"/>
          </p:nvPr>
        </p:nvSpPr>
        <p:spPr>
          <a:xfrm>
            <a:off x="760193" y="1863274"/>
            <a:ext cx="3548943" cy="2367117"/>
          </a:xfrm>
          <a:prstGeom prst="rect">
            <a:avLst/>
          </a:prstGeom>
        </p:spPr>
        <p:txBody>
          <a:bodyPr lIns="91439" rIns="91439"/>
          <a:lstStyle/>
          <a:p>
            <a:r>
              <a:rPr lang="en-US"/>
              <a:t>Click icon to add picture</a:t>
            </a:r>
            <a:endParaRPr/>
          </a:p>
        </p:txBody>
      </p:sp>
      <p:sp>
        <p:nvSpPr>
          <p:cNvPr id="362" name="Coral_DJI0170.jpg"/>
          <p:cNvSpPr>
            <a:spLocks noGrp="1"/>
          </p:cNvSpPr>
          <p:nvPr>
            <p:ph type="pic" sz="quarter" idx="22"/>
          </p:nvPr>
        </p:nvSpPr>
        <p:spPr>
          <a:xfrm>
            <a:off x="4484295" y="1829337"/>
            <a:ext cx="3251591" cy="2434993"/>
          </a:xfrm>
          <a:prstGeom prst="rect">
            <a:avLst/>
          </a:prstGeom>
        </p:spPr>
        <p:txBody>
          <a:bodyPr lIns="91439" rIns="91439"/>
          <a:lstStyle/>
          <a:p>
            <a:r>
              <a:rPr lang="en-US"/>
              <a:t>Click icon to add picture</a:t>
            </a:r>
            <a:endParaRPr/>
          </a:p>
        </p:txBody>
      </p:sp>
      <p:sp>
        <p:nvSpPr>
          <p:cNvPr id="363" name="EX_2021_1107_GN_AtSea_WakeViewBar_4Talent_0040-ME-RGB.jpg"/>
          <p:cNvSpPr>
            <a:spLocks noGrp="1"/>
          </p:cNvSpPr>
          <p:nvPr>
            <p:ph type="pic" sz="quarter" idx="23"/>
          </p:nvPr>
        </p:nvSpPr>
        <p:spPr>
          <a:xfrm>
            <a:off x="8004070" y="1863274"/>
            <a:ext cx="3548911" cy="2367117"/>
          </a:xfrm>
          <a:prstGeom prst="rect">
            <a:avLst/>
          </a:prstGeom>
        </p:spPr>
        <p:txBody>
          <a:bodyPr lIns="91439" rIns="91439"/>
          <a:lstStyle/>
          <a:p>
            <a:r>
              <a:rPr lang="en-US"/>
              <a:t>Click icon to add picture</a:t>
            </a:r>
            <a:endParaRPr/>
          </a:p>
        </p:txBody>
      </p:sp>
      <p:sp>
        <p:nvSpPr>
          <p:cNvPr id="364" name="Rectangle 77"/>
          <p:cNvSpPr txBox="1">
            <a:spLocks noGrp="1"/>
          </p:cNvSpPr>
          <p:nvPr>
            <p:ph type="body" sz="quarter" idx="24"/>
          </p:nvPr>
        </p:nvSpPr>
        <p:spPr>
          <a:xfrm>
            <a:off x="1917230" y="924034"/>
            <a:ext cx="8357543" cy="800219"/>
          </a:xfrm>
          <a:prstGeom prst="rect">
            <a:avLst/>
          </a:prstGeom>
        </p:spPr>
        <p:txBody>
          <a:bodyPr>
            <a:spAutoFit/>
          </a:bodyPr>
          <a:lstStyle>
            <a:lvl1pPr marL="0" indent="0" algn="ctr">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365" name="TextBox 28"/>
          <p:cNvSpPr txBox="1">
            <a:spLocks noGrp="1"/>
          </p:cNvSpPr>
          <p:nvPr>
            <p:ph type="body" sz="quarter" idx="25"/>
          </p:nvPr>
        </p:nvSpPr>
        <p:spPr>
          <a:xfrm>
            <a:off x="1144812" y="4838701"/>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366" name="TextBox 29"/>
          <p:cNvSpPr txBox="1">
            <a:spLocks noGrp="1"/>
          </p:cNvSpPr>
          <p:nvPr>
            <p:ph type="body" sz="quarter" idx="26"/>
          </p:nvPr>
        </p:nvSpPr>
        <p:spPr>
          <a:xfrm>
            <a:off x="3280914" y="4866400"/>
            <a:ext cx="640951"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67" name="TextBox 26"/>
          <p:cNvSpPr txBox="1">
            <a:spLocks noGrp="1"/>
          </p:cNvSpPr>
          <p:nvPr>
            <p:ph type="body" sz="quarter" idx="27"/>
          </p:nvPr>
        </p:nvSpPr>
        <p:spPr>
          <a:xfrm>
            <a:off x="1144812" y="5357297"/>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368" name="TextBox 27"/>
          <p:cNvSpPr txBox="1">
            <a:spLocks noGrp="1"/>
          </p:cNvSpPr>
          <p:nvPr>
            <p:ph type="body" sz="quarter" idx="28"/>
          </p:nvPr>
        </p:nvSpPr>
        <p:spPr>
          <a:xfrm>
            <a:off x="3280914" y="5384995"/>
            <a:ext cx="640951"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69" name="TextBox 60"/>
          <p:cNvSpPr txBox="1">
            <a:spLocks noGrp="1"/>
          </p:cNvSpPr>
          <p:nvPr>
            <p:ph type="body" sz="quarter" idx="29"/>
          </p:nvPr>
        </p:nvSpPr>
        <p:spPr>
          <a:xfrm>
            <a:off x="1144811" y="4420520"/>
            <a:ext cx="2777052" cy="292388"/>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70" name="Rectangle: Rounded Corners 30"/>
          <p:cNvSpPr/>
          <p:nvPr/>
        </p:nvSpPr>
        <p:spPr>
          <a:xfrm>
            <a:off x="1162178" y="5173011"/>
            <a:ext cx="2789983"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371" name="Rectangle: Rounded Corners 62"/>
          <p:cNvSpPr/>
          <p:nvPr/>
        </p:nvSpPr>
        <p:spPr>
          <a:xfrm>
            <a:off x="1162179" y="5173011"/>
            <a:ext cx="2367707"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372" name="Rectangle: Rounded Corners 31"/>
          <p:cNvSpPr/>
          <p:nvPr/>
        </p:nvSpPr>
        <p:spPr>
          <a:xfrm>
            <a:off x="1162178" y="5681630"/>
            <a:ext cx="2789983"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373" name="Rectangle: Rounded Corners 63"/>
          <p:cNvSpPr/>
          <p:nvPr/>
        </p:nvSpPr>
        <p:spPr>
          <a:xfrm>
            <a:off x="1162178" y="5681630"/>
            <a:ext cx="1542207"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374" name="TextBox 18"/>
          <p:cNvSpPr txBox="1">
            <a:spLocks noGrp="1"/>
          </p:cNvSpPr>
          <p:nvPr>
            <p:ph type="body" sz="quarter" idx="30"/>
          </p:nvPr>
        </p:nvSpPr>
        <p:spPr>
          <a:xfrm>
            <a:off x="4721567" y="4838701"/>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375" name="TextBox 19"/>
          <p:cNvSpPr txBox="1">
            <a:spLocks noGrp="1"/>
          </p:cNvSpPr>
          <p:nvPr>
            <p:ph type="body" sz="quarter" idx="31"/>
          </p:nvPr>
        </p:nvSpPr>
        <p:spPr>
          <a:xfrm>
            <a:off x="6736839" y="4866400"/>
            <a:ext cx="761779"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76" name="TextBox 16"/>
          <p:cNvSpPr txBox="1">
            <a:spLocks noGrp="1"/>
          </p:cNvSpPr>
          <p:nvPr>
            <p:ph type="body" sz="quarter" idx="32"/>
          </p:nvPr>
        </p:nvSpPr>
        <p:spPr>
          <a:xfrm>
            <a:off x="4721567" y="5357297"/>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377" name="TextBox 17"/>
          <p:cNvSpPr txBox="1">
            <a:spLocks noGrp="1"/>
          </p:cNvSpPr>
          <p:nvPr>
            <p:ph type="body" sz="quarter" idx="33"/>
          </p:nvPr>
        </p:nvSpPr>
        <p:spPr>
          <a:xfrm>
            <a:off x="6736839" y="5384995"/>
            <a:ext cx="761779"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78" name="TextBox 64"/>
          <p:cNvSpPr txBox="1">
            <a:spLocks noGrp="1"/>
          </p:cNvSpPr>
          <p:nvPr>
            <p:ph type="body" sz="quarter" idx="34"/>
          </p:nvPr>
        </p:nvSpPr>
        <p:spPr>
          <a:xfrm>
            <a:off x="4721565" y="4420520"/>
            <a:ext cx="2777052" cy="292388"/>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79" name="Rectangle: Rounded Corners 20"/>
          <p:cNvSpPr/>
          <p:nvPr/>
        </p:nvSpPr>
        <p:spPr>
          <a:xfrm>
            <a:off x="4738932" y="5173011"/>
            <a:ext cx="2789981"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380" name="Rectangle: Rounded Corners 66"/>
          <p:cNvSpPr/>
          <p:nvPr/>
        </p:nvSpPr>
        <p:spPr>
          <a:xfrm>
            <a:off x="4738933" y="5173011"/>
            <a:ext cx="1831471"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381" name="Rectangle: Rounded Corners 21"/>
          <p:cNvSpPr/>
          <p:nvPr/>
        </p:nvSpPr>
        <p:spPr>
          <a:xfrm>
            <a:off x="4738932" y="5681630"/>
            <a:ext cx="2789981"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382" name="Rectangle: Rounded Corners 67"/>
          <p:cNvSpPr/>
          <p:nvPr/>
        </p:nvSpPr>
        <p:spPr>
          <a:xfrm>
            <a:off x="4738933" y="5681630"/>
            <a:ext cx="2125952"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383" name="TextBox 8"/>
          <p:cNvSpPr txBox="1">
            <a:spLocks noGrp="1"/>
          </p:cNvSpPr>
          <p:nvPr>
            <p:ph type="body" sz="quarter" idx="35"/>
          </p:nvPr>
        </p:nvSpPr>
        <p:spPr>
          <a:xfrm>
            <a:off x="8273755" y="4838701"/>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384" name="TextBox 9"/>
          <p:cNvSpPr txBox="1">
            <a:spLocks noGrp="1"/>
          </p:cNvSpPr>
          <p:nvPr>
            <p:ph type="body" sz="quarter" idx="36"/>
          </p:nvPr>
        </p:nvSpPr>
        <p:spPr>
          <a:xfrm>
            <a:off x="10409852" y="4866400"/>
            <a:ext cx="640952"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85" name="TextBox 6"/>
          <p:cNvSpPr txBox="1">
            <a:spLocks noGrp="1"/>
          </p:cNvSpPr>
          <p:nvPr>
            <p:ph type="body" sz="quarter" idx="37"/>
          </p:nvPr>
        </p:nvSpPr>
        <p:spPr>
          <a:xfrm>
            <a:off x="8273755" y="5357297"/>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386" name="TextBox 7"/>
          <p:cNvSpPr txBox="1">
            <a:spLocks noGrp="1"/>
          </p:cNvSpPr>
          <p:nvPr>
            <p:ph type="body" sz="quarter" idx="38"/>
          </p:nvPr>
        </p:nvSpPr>
        <p:spPr>
          <a:xfrm>
            <a:off x="10409852" y="5384995"/>
            <a:ext cx="640952"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87" name="TextBox 68"/>
          <p:cNvSpPr txBox="1">
            <a:spLocks noGrp="1"/>
          </p:cNvSpPr>
          <p:nvPr>
            <p:ph type="body" sz="quarter" idx="39"/>
          </p:nvPr>
        </p:nvSpPr>
        <p:spPr>
          <a:xfrm>
            <a:off x="8273754" y="4420520"/>
            <a:ext cx="2777052" cy="292388"/>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388" name="Rectangle: Rounded Corners 10"/>
          <p:cNvSpPr/>
          <p:nvPr/>
        </p:nvSpPr>
        <p:spPr>
          <a:xfrm>
            <a:off x="8291122" y="5173011"/>
            <a:ext cx="2789981"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389" name="Rectangle: Rounded Corners 70"/>
          <p:cNvSpPr/>
          <p:nvPr/>
        </p:nvSpPr>
        <p:spPr>
          <a:xfrm>
            <a:off x="8291121" y="5173011"/>
            <a:ext cx="2367707"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390" name="Rectangle: Rounded Corners 11"/>
          <p:cNvSpPr/>
          <p:nvPr/>
        </p:nvSpPr>
        <p:spPr>
          <a:xfrm>
            <a:off x="8291122" y="5681630"/>
            <a:ext cx="2789981"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391" name="Rectangle: Rounded Corners 71"/>
          <p:cNvSpPr/>
          <p:nvPr/>
        </p:nvSpPr>
        <p:spPr>
          <a:xfrm>
            <a:off x="8291122" y="5681630"/>
            <a:ext cx="1542207"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pic>
        <p:nvPicPr>
          <p:cNvPr id="392"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393" name="Title Text"/>
          <p:cNvSpPr txBox="1">
            <a:spLocks noGrp="1"/>
          </p:cNvSpPr>
          <p:nvPr>
            <p:ph type="title"/>
          </p:nvPr>
        </p:nvSpPr>
        <p:spPr>
          <a:xfrm>
            <a:off x="424281" y="231249"/>
            <a:ext cx="2789981" cy="504967"/>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3880733129"/>
      </p:ext>
    </p:extLst>
  </p:cSld>
  <p:clrMapOvr>
    <a:masterClrMapping/>
  </p:clrMapOvr>
  <p:hf hdr="0" ftr="0" dt="0"/>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2_Title/4Images">
    <p:spTree>
      <p:nvGrpSpPr>
        <p:cNvPr id="1" name=""/>
        <p:cNvGrpSpPr/>
        <p:nvPr/>
      </p:nvGrpSpPr>
      <p:grpSpPr>
        <a:xfrm>
          <a:off x="0" y="0"/>
          <a:ext cx="0" cy="0"/>
          <a:chOff x="0" y="0"/>
          <a:chExt cx="0" cy="0"/>
        </a:xfrm>
      </p:grpSpPr>
      <p:sp>
        <p:nvSpPr>
          <p:cNvPr id="400" name="Slide Number"/>
          <p:cNvSpPr txBox="1">
            <a:spLocks noGrp="1"/>
          </p:cNvSpPr>
          <p:nvPr>
            <p:ph type="sldNum" sz="quarter" idx="2"/>
          </p:nvPr>
        </p:nvSpPr>
        <p:spPr>
          <a:xfrm>
            <a:off x="11622883" y="6323176"/>
            <a:ext cx="312904" cy="292388"/>
          </a:xfrm>
          <a:prstGeom prst="rect">
            <a:avLst/>
          </a:prstGeom>
        </p:spPr>
        <p:txBody>
          <a:bodyPr/>
          <a:lstStyle>
            <a:lvl1pPr>
              <a:lnSpc>
                <a:spcPct val="100000"/>
              </a:lnSpc>
              <a:defRPr sz="1300" spc="65">
                <a:solidFill>
                  <a:schemeClr val="accent5"/>
                </a:solidFill>
              </a:defRPr>
            </a:lvl1pPr>
          </a:lstStyle>
          <a:p>
            <a:fld id="{86CB4B4D-7CA3-9044-876B-883B54F8677D}" type="slidenum">
              <a:rPr lang="en-US" smtClean="0"/>
              <a:t>‹#›</a:t>
            </a:fld>
            <a:endParaRPr lang="en-US"/>
          </a:p>
        </p:txBody>
      </p:sp>
      <p:sp>
        <p:nvSpPr>
          <p:cNvPr id="401" name="Picture Placeholder 11"/>
          <p:cNvSpPr>
            <a:spLocks noGrp="1"/>
          </p:cNvSpPr>
          <p:nvPr>
            <p:ph type="pic" sz="quarter" idx="21"/>
          </p:nvPr>
        </p:nvSpPr>
        <p:spPr>
          <a:xfrm>
            <a:off x="1221659" y="1914979"/>
            <a:ext cx="1946788" cy="2186739"/>
          </a:xfrm>
          <a:prstGeom prst="rect">
            <a:avLst/>
          </a:prstGeom>
          <a:effectLst>
            <a:outerShdw blurRad="177800" dist="63500" dir="5400000" rotWithShape="0">
              <a:srgbClr val="009C2B">
                <a:alpha val="20000"/>
              </a:srgbClr>
            </a:outerShdw>
          </a:effectLst>
        </p:spPr>
        <p:txBody>
          <a:bodyPr lIns="91439" rIns="91439"/>
          <a:lstStyle/>
          <a:p>
            <a:r>
              <a:rPr lang="en-US"/>
              <a:t>Click icon to add picture</a:t>
            </a:r>
            <a:endParaRPr/>
          </a:p>
        </p:txBody>
      </p:sp>
      <p:sp>
        <p:nvSpPr>
          <p:cNvPr id="402" name="Picture Placeholder 12"/>
          <p:cNvSpPr>
            <a:spLocks noGrp="1"/>
          </p:cNvSpPr>
          <p:nvPr>
            <p:ph type="pic" sz="quarter" idx="22"/>
          </p:nvPr>
        </p:nvSpPr>
        <p:spPr>
          <a:xfrm>
            <a:off x="3822291" y="2615526"/>
            <a:ext cx="1946788" cy="2186739"/>
          </a:xfrm>
          <a:prstGeom prst="rect">
            <a:avLst/>
          </a:prstGeom>
          <a:effectLst>
            <a:outerShdw blurRad="177800" dist="63500" dir="5400000" rotWithShape="0">
              <a:srgbClr val="009C2B">
                <a:alpha val="20000"/>
              </a:srgbClr>
            </a:outerShdw>
          </a:effectLst>
        </p:spPr>
        <p:txBody>
          <a:bodyPr lIns="91439" rIns="91439"/>
          <a:lstStyle/>
          <a:p>
            <a:r>
              <a:rPr lang="en-US"/>
              <a:t>Click icon to add picture</a:t>
            </a:r>
            <a:endParaRPr/>
          </a:p>
        </p:txBody>
      </p:sp>
      <p:sp>
        <p:nvSpPr>
          <p:cNvPr id="403" name="Picture Placeholder 13"/>
          <p:cNvSpPr>
            <a:spLocks noGrp="1"/>
          </p:cNvSpPr>
          <p:nvPr>
            <p:ph type="pic" sz="quarter" idx="23"/>
          </p:nvPr>
        </p:nvSpPr>
        <p:spPr>
          <a:xfrm>
            <a:off x="6422923" y="1914979"/>
            <a:ext cx="1946788" cy="2186739"/>
          </a:xfrm>
          <a:prstGeom prst="rect">
            <a:avLst/>
          </a:prstGeom>
          <a:effectLst>
            <a:outerShdw blurRad="177800" dist="63500" dir="5400000" rotWithShape="0">
              <a:srgbClr val="009C2B">
                <a:alpha val="20000"/>
              </a:srgbClr>
            </a:outerShdw>
          </a:effectLst>
        </p:spPr>
        <p:txBody>
          <a:bodyPr lIns="91439" rIns="91439"/>
          <a:lstStyle/>
          <a:p>
            <a:r>
              <a:rPr lang="en-US"/>
              <a:t>Click icon to add picture</a:t>
            </a:r>
            <a:endParaRPr/>
          </a:p>
        </p:txBody>
      </p:sp>
      <p:sp>
        <p:nvSpPr>
          <p:cNvPr id="404" name="Picture Placeholder 14"/>
          <p:cNvSpPr>
            <a:spLocks noGrp="1"/>
          </p:cNvSpPr>
          <p:nvPr>
            <p:ph type="pic" sz="quarter" idx="24"/>
          </p:nvPr>
        </p:nvSpPr>
        <p:spPr>
          <a:xfrm>
            <a:off x="9023555" y="2615526"/>
            <a:ext cx="1946788" cy="2186739"/>
          </a:xfrm>
          <a:prstGeom prst="rect">
            <a:avLst/>
          </a:prstGeom>
          <a:effectLst>
            <a:outerShdw blurRad="177800" dist="63500" dir="5400000" rotWithShape="0">
              <a:srgbClr val="009C2B">
                <a:alpha val="20000"/>
              </a:srgbClr>
            </a:outerShdw>
          </a:effectLst>
        </p:spPr>
        <p:txBody>
          <a:bodyPr lIns="91439" rIns="91439"/>
          <a:lstStyle/>
          <a:p>
            <a:r>
              <a:rPr lang="en-US"/>
              <a:t>Click icon to add picture</a:t>
            </a:r>
            <a:endParaRPr/>
          </a:p>
        </p:txBody>
      </p:sp>
      <p:pic>
        <p:nvPicPr>
          <p:cNvPr id="405"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406" name="TextBox 40"/>
          <p:cNvSpPr txBox="1">
            <a:spLocks noGrp="1"/>
          </p:cNvSpPr>
          <p:nvPr>
            <p:ph type="body" sz="quarter" idx="25"/>
          </p:nvPr>
        </p:nvSpPr>
        <p:spPr>
          <a:xfrm>
            <a:off x="1267379" y="4261241"/>
            <a:ext cx="1855348" cy="592150"/>
          </a:xfrm>
          <a:prstGeom prst="rect">
            <a:avLst/>
          </a:prstGeom>
        </p:spPr>
        <p:txBody>
          <a:bodyPr>
            <a:spAutoFit/>
          </a:bodyPr>
          <a:lstStyle>
            <a:lvl1pPr marL="0" indent="0" algn="ctr">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407" name="TextBox 41"/>
          <p:cNvSpPr txBox="1">
            <a:spLocks noGrp="1"/>
          </p:cNvSpPr>
          <p:nvPr>
            <p:ph type="body" sz="quarter" idx="26"/>
          </p:nvPr>
        </p:nvSpPr>
        <p:spPr>
          <a:xfrm>
            <a:off x="1267379" y="4526814"/>
            <a:ext cx="1855348" cy="492443"/>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08" name="TextBox 42"/>
          <p:cNvSpPr txBox="1">
            <a:spLocks noGrp="1"/>
          </p:cNvSpPr>
          <p:nvPr>
            <p:ph type="body" sz="quarter" idx="27"/>
          </p:nvPr>
        </p:nvSpPr>
        <p:spPr>
          <a:xfrm>
            <a:off x="1267379" y="4908211"/>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DDDDDD"/>
                </a:solidFill>
                <a:latin typeface="+mn-lt"/>
                <a:ea typeface="+mn-ea"/>
                <a:cs typeface="+mn-cs"/>
                <a:sym typeface="Helvetica"/>
              </a:defRPr>
            </a:lvl1pPr>
          </a:lstStyle>
          <a:p>
            <a:pPr lvl="0"/>
            <a:r>
              <a:rPr lang="en-US"/>
              <a:t>Click to edit Master text styles</a:t>
            </a:r>
          </a:p>
        </p:txBody>
      </p:sp>
      <p:sp>
        <p:nvSpPr>
          <p:cNvPr id="409" name="TextBox 44"/>
          <p:cNvSpPr txBox="1">
            <a:spLocks noGrp="1"/>
          </p:cNvSpPr>
          <p:nvPr>
            <p:ph type="body" sz="quarter" idx="28"/>
          </p:nvPr>
        </p:nvSpPr>
        <p:spPr>
          <a:xfrm>
            <a:off x="3831499" y="4968886"/>
            <a:ext cx="1855348" cy="592150"/>
          </a:xfrm>
          <a:prstGeom prst="rect">
            <a:avLst/>
          </a:prstGeom>
        </p:spPr>
        <p:txBody>
          <a:bodyPr>
            <a:spAutoFit/>
          </a:bodyPr>
          <a:lstStyle>
            <a:lvl1pPr marL="0" indent="0" algn="ctr">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410" name="TextBox 45"/>
          <p:cNvSpPr txBox="1">
            <a:spLocks noGrp="1"/>
          </p:cNvSpPr>
          <p:nvPr>
            <p:ph type="body" sz="quarter" idx="29"/>
          </p:nvPr>
        </p:nvSpPr>
        <p:spPr>
          <a:xfrm>
            <a:off x="3831499" y="5234461"/>
            <a:ext cx="1855348" cy="492443"/>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11" name="TextBox 46"/>
          <p:cNvSpPr txBox="1">
            <a:spLocks noGrp="1"/>
          </p:cNvSpPr>
          <p:nvPr>
            <p:ph type="body" sz="quarter" idx="30"/>
          </p:nvPr>
        </p:nvSpPr>
        <p:spPr>
          <a:xfrm>
            <a:off x="3831499" y="5615857"/>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DDDDDD"/>
                </a:solidFill>
                <a:latin typeface="+mn-lt"/>
                <a:ea typeface="+mn-ea"/>
                <a:cs typeface="+mn-cs"/>
                <a:sym typeface="Helvetica"/>
              </a:defRPr>
            </a:lvl1pPr>
          </a:lstStyle>
          <a:p>
            <a:pPr lvl="0"/>
            <a:r>
              <a:rPr lang="en-US"/>
              <a:t>Click to edit Master text styles</a:t>
            </a:r>
          </a:p>
        </p:txBody>
      </p:sp>
      <p:sp>
        <p:nvSpPr>
          <p:cNvPr id="412" name="TextBox 48"/>
          <p:cNvSpPr txBox="1">
            <a:spLocks noGrp="1"/>
          </p:cNvSpPr>
          <p:nvPr>
            <p:ph type="body" sz="quarter" idx="31"/>
          </p:nvPr>
        </p:nvSpPr>
        <p:spPr>
          <a:xfrm>
            <a:off x="6520482" y="4261241"/>
            <a:ext cx="1855348" cy="592150"/>
          </a:xfrm>
          <a:prstGeom prst="rect">
            <a:avLst/>
          </a:prstGeom>
        </p:spPr>
        <p:txBody>
          <a:bodyPr>
            <a:spAutoFit/>
          </a:bodyPr>
          <a:lstStyle>
            <a:lvl1pPr marL="0" indent="0" algn="ctr">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413" name="TextBox 49"/>
          <p:cNvSpPr txBox="1">
            <a:spLocks noGrp="1"/>
          </p:cNvSpPr>
          <p:nvPr>
            <p:ph type="body" sz="quarter" idx="32"/>
          </p:nvPr>
        </p:nvSpPr>
        <p:spPr>
          <a:xfrm>
            <a:off x="6520482" y="4526814"/>
            <a:ext cx="1855348" cy="492443"/>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14" name="TextBox 50"/>
          <p:cNvSpPr txBox="1">
            <a:spLocks noGrp="1"/>
          </p:cNvSpPr>
          <p:nvPr>
            <p:ph type="body" sz="quarter" idx="33"/>
          </p:nvPr>
        </p:nvSpPr>
        <p:spPr>
          <a:xfrm>
            <a:off x="6520482" y="4908211"/>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DDDDDD"/>
                </a:solidFill>
                <a:latin typeface="+mn-lt"/>
                <a:ea typeface="+mn-ea"/>
                <a:cs typeface="+mn-cs"/>
                <a:sym typeface="Helvetica"/>
              </a:defRPr>
            </a:lvl1pPr>
          </a:lstStyle>
          <a:p>
            <a:pPr lvl="0"/>
            <a:r>
              <a:rPr lang="en-US"/>
              <a:t>Click to edit Master text styles</a:t>
            </a:r>
          </a:p>
        </p:txBody>
      </p:sp>
      <p:sp>
        <p:nvSpPr>
          <p:cNvPr id="415" name="TextBox 52"/>
          <p:cNvSpPr txBox="1">
            <a:spLocks noGrp="1"/>
          </p:cNvSpPr>
          <p:nvPr>
            <p:ph type="body" sz="quarter" idx="34"/>
          </p:nvPr>
        </p:nvSpPr>
        <p:spPr>
          <a:xfrm>
            <a:off x="9028965" y="4968886"/>
            <a:ext cx="1855348" cy="592150"/>
          </a:xfrm>
          <a:prstGeom prst="rect">
            <a:avLst/>
          </a:prstGeom>
        </p:spPr>
        <p:txBody>
          <a:bodyPr>
            <a:spAutoFit/>
          </a:bodyPr>
          <a:lstStyle>
            <a:lvl1pPr marL="0" indent="0" algn="ctr">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416" name="TextBox 53"/>
          <p:cNvSpPr txBox="1">
            <a:spLocks noGrp="1"/>
          </p:cNvSpPr>
          <p:nvPr>
            <p:ph type="body" sz="quarter" idx="35"/>
          </p:nvPr>
        </p:nvSpPr>
        <p:spPr>
          <a:xfrm>
            <a:off x="9028965" y="5234461"/>
            <a:ext cx="1855348" cy="492443"/>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17" name="TextBox 54"/>
          <p:cNvSpPr txBox="1">
            <a:spLocks noGrp="1"/>
          </p:cNvSpPr>
          <p:nvPr>
            <p:ph type="body" sz="quarter" idx="36"/>
          </p:nvPr>
        </p:nvSpPr>
        <p:spPr>
          <a:xfrm>
            <a:off x="9028965" y="5615857"/>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DDDDDD"/>
                </a:solidFill>
                <a:latin typeface="+mn-lt"/>
                <a:ea typeface="+mn-ea"/>
                <a:cs typeface="+mn-cs"/>
                <a:sym typeface="Helvetica"/>
              </a:defRPr>
            </a:lvl1pPr>
          </a:lstStyle>
          <a:p>
            <a:pPr lvl="0"/>
            <a:r>
              <a:rPr lang="en-US"/>
              <a:t>Click to edit Master text styles</a:t>
            </a:r>
          </a:p>
        </p:txBody>
      </p:sp>
      <p:sp>
        <p:nvSpPr>
          <p:cNvPr id="418" name="Rectangle 38"/>
          <p:cNvSpPr txBox="1">
            <a:spLocks noGrp="1"/>
          </p:cNvSpPr>
          <p:nvPr>
            <p:ph type="body" sz="quarter" idx="37"/>
          </p:nvPr>
        </p:nvSpPr>
        <p:spPr>
          <a:xfrm>
            <a:off x="1917230" y="907662"/>
            <a:ext cx="8357543" cy="800219"/>
          </a:xfrm>
          <a:prstGeom prst="rect">
            <a:avLst/>
          </a:prstGeom>
        </p:spPr>
        <p:txBody>
          <a:bodyPr>
            <a:spAutoFit/>
          </a:bodyPr>
          <a:lstStyle>
            <a:lvl1pPr marL="0" indent="0" algn="ctr">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419" name="Title Text"/>
          <p:cNvSpPr txBox="1">
            <a:spLocks noGrp="1"/>
          </p:cNvSpPr>
          <p:nvPr>
            <p:ph type="title"/>
          </p:nvPr>
        </p:nvSpPr>
        <p:spPr>
          <a:xfrm>
            <a:off x="410587" y="238492"/>
            <a:ext cx="2753923"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2559226382"/>
      </p:ext>
    </p:extLst>
  </p:cSld>
  <p:clrMapOvr>
    <a:masterClrMapping/>
  </p:clrMapOvr>
  <p:hf hdr="0" ftr="0" dt="0"/>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_Title/4Images">
    <p:bg>
      <p:bgPr>
        <a:solidFill>
          <a:schemeClr val="accent5"/>
        </a:solidFill>
        <a:effectLst/>
      </p:bgPr>
    </p:bg>
    <p:spTree>
      <p:nvGrpSpPr>
        <p:cNvPr id="1" name=""/>
        <p:cNvGrpSpPr/>
        <p:nvPr/>
      </p:nvGrpSpPr>
      <p:grpSpPr>
        <a:xfrm>
          <a:off x="0" y="0"/>
          <a:ext cx="0" cy="0"/>
          <a:chOff x="0" y="0"/>
          <a:chExt cx="0" cy="0"/>
        </a:xfrm>
      </p:grpSpPr>
      <p:sp>
        <p:nvSpPr>
          <p:cNvPr id="426"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427" name="Picture Placeholder 11"/>
          <p:cNvSpPr>
            <a:spLocks noGrp="1"/>
          </p:cNvSpPr>
          <p:nvPr>
            <p:ph type="pic" sz="quarter" idx="21"/>
          </p:nvPr>
        </p:nvSpPr>
        <p:spPr>
          <a:xfrm>
            <a:off x="1221659" y="1914979"/>
            <a:ext cx="1946788" cy="2186739"/>
          </a:xfrm>
          <a:prstGeom prst="rect">
            <a:avLst/>
          </a:prstGeom>
          <a:effectLst>
            <a:outerShdw blurRad="177800" dist="63500" dir="5400000" rotWithShape="0">
              <a:srgbClr val="878787">
                <a:alpha val="20000"/>
              </a:srgbClr>
            </a:outerShdw>
          </a:effectLst>
        </p:spPr>
        <p:txBody>
          <a:bodyPr lIns="91439" rIns="91439"/>
          <a:lstStyle/>
          <a:p>
            <a:r>
              <a:rPr lang="en-US"/>
              <a:t>Click icon to add picture</a:t>
            </a:r>
            <a:endParaRPr/>
          </a:p>
        </p:txBody>
      </p:sp>
      <p:sp>
        <p:nvSpPr>
          <p:cNvPr id="428" name="Picture Placeholder 12"/>
          <p:cNvSpPr>
            <a:spLocks noGrp="1"/>
          </p:cNvSpPr>
          <p:nvPr>
            <p:ph type="pic" sz="quarter" idx="22"/>
          </p:nvPr>
        </p:nvSpPr>
        <p:spPr>
          <a:xfrm>
            <a:off x="3822291" y="2615526"/>
            <a:ext cx="1946788" cy="2186739"/>
          </a:xfrm>
          <a:prstGeom prst="rect">
            <a:avLst/>
          </a:prstGeom>
          <a:effectLst>
            <a:outerShdw blurRad="177800" dist="63500" dir="5400000" rotWithShape="0">
              <a:srgbClr val="878787">
                <a:alpha val="20000"/>
              </a:srgbClr>
            </a:outerShdw>
          </a:effectLst>
        </p:spPr>
        <p:txBody>
          <a:bodyPr lIns="91439" rIns="91439"/>
          <a:lstStyle/>
          <a:p>
            <a:r>
              <a:rPr lang="en-US"/>
              <a:t>Click icon to add picture</a:t>
            </a:r>
            <a:endParaRPr/>
          </a:p>
        </p:txBody>
      </p:sp>
      <p:sp>
        <p:nvSpPr>
          <p:cNvPr id="429" name="Picture Placeholder 13"/>
          <p:cNvSpPr>
            <a:spLocks noGrp="1"/>
          </p:cNvSpPr>
          <p:nvPr>
            <p:ph type="pic" sz="quarter" idx="23"/>
          </p:nvPr>
        </p:nvSpPr>
        <p:spPr>
          <a:xfrm>
            <a:off x="6422923" y="1914979"/>
            <a:ext cx="1946788" cy="2186739"/>
          </a:xfrm>
          <a:prstGeom prst="rect">
            <a:avLst/>
          </a:prstGeom>
          <a:effectLst>
            <a:outerShdw blurRad="177800" dist="63500" dir="5400000" rotWithShape="0">
              <a:srgbClr val="878787">
                <a:alpha val="20000"/>
              </a:srgbClr>
            </a:outerShdw>
          </a:effectLst>
        </p:spPr>
        <p:txBody>
          <a:bodyPr lIns="91439" rIns="91439"/>
          <a:lstStyle/>
          <a:p>
            <a:r>
              <a:rPr lang="en-US"/>
              <a:t>Click icon to add picture</a:t>
            </a:r>
            <a:endParaRPr/>
          </a:p>
        </p:txBody>
      </p:sp>
      <p:sp>
        <p:nvSpPr>
          <p:cNvPr id="430" name="Picture Placeholder 14"/>
          <p:cNvSpPr>
            <a:spLocks noGrp="1"/>
          </p:cNvSpPr>
          <p:nvPr>
            <p:ph type="pic" sz="quarter" idx="24"/>
          </p:nvPr>
        </p:nvSpPr>
        <p:spPr>
          <a:xfrm>
            <a:off x="9023555" y="2615526"/>
            <a:ext cx="1946788" cy="2186739"/>
          </a:xfrm>
          <a:prstGeom prst="rect">
            <a:avLst/>
          </a:prstGeom>
          <a:effectLst>
            <a:outerShdw blurRad="177800" dist="63500" dir="5400000" rotWithShape="0">
              <a:srgbClr val="878787">
                <a:alpha val="20000"/>
              </a:srgbClr>
            </a:outerShdw>
          </a:effectLst>
        </p:spPr>
        <p:txBody>
          <a:bodyPr lIns="91439" rIns="91439"/>
          <a:lstStyle/>
          <a:p>
            <a:r>
              <a:rPr lang="en-US"/>
              <a:t>Click icon to add picture</a:t>
            </a:r>
            <a:endParaRPr/>
          </a:p>
        </p:txBody>
      </p:sp>
      <p:sp>
        <p:nvSpPr>
          <p:cNvPr id="431" name="TextBox 40"/>
          <p:cNvSpPr txBox="1">
            <a:spLocks noGrp="1"/>
          </p:cNvSpPr>
          <p:nvPr>
            <p:ph type="body" sz="quarter" idx="25"/>
          </p:nvPr>
        </p:nvSpPr>
        <p:spPr>
          <a:xfrm>
            <a:off x="1267379" y="4261241"/>
            <a:ext cx="1855348" cy="592150"/>
          </a:xfrm>
          <a:prstGeom prst="rect">
            <a:avLst/>
          </a:prstGeom>
        </p:spPr>
        <p:txBody>
          <a:bodyPr>
            <a:spAutoFit/>
          </a:bodyPr>
          <a:lstStyle>
            <a:lvl1pPr marL="0" indent="0" algn="ctr">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432" name="TextBox 41"/>
          <p:cNvSpPr txBox="1">
            <a:spLocks noGrp="1"/>
          </p:cNvSpPr>
          <p:nvPr>
            <p:ph type="body" sz="quarter" idx="26"/>
          </p:nvPr>
        </p:nvSpPr>
        <p:spPr>
          <a:xfrm>
            <a:off x="1267379" y="4526814"/>
            <a:ext cx="1855348" cy="492443"/>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33" name="TextBox 42"/>
          <p:cNvSpPr txBox="1">
            <a:spLocks noGrp="1"/>
          </p:cNvSpPr>
          <p:nvPr>
            <p:ph type="body" sz="quarter" idx="27"/>
          </p:nvPr>
        </p:nvSpPr>
        <p:spPr>
          <a:xfrm>
            <a:off x="1267379" y="4908211"/>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434" name="TextBox 44"/>
          <p:cNvSpPr txBox="1">
            <a:spLocks noGrp="1"/>
          </p:cNvSpPr>
          <p:nvPr>
            <p:ph type="body" sz="quarter" idx="28"/>
          </p:nvPr>
        </p:nvSpPr>
        <p:spPr>
          <a:xfrm>
            <a:off x="3831499" y="4968886"/>
            <a:ext cx="1855348" cy="592150"/>
          </a:xfrm>
          <a:prstGeom prst="rect">
            <a:avLst/>
          </a:prstGeom>
        </p:spPr>
        <p:txBody>
          <a:bodyPr>
            <a:spAutoFit/>
          </a:bodyPr>
          <a:lstStyle>
            <a:lvl1pPr marL="0" indent="0" algn="ctr">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435" name="TextBox 45"/>
          <p:cNvSpPr txBox="1">
            <a:spLocks noGrp="1"/>
          </p:cNvSpPr>
          <p:nvPr>
            <p:ph type="body" sz="quarter" idx="29"/>
          </p:nvPr>
        </p:nvSpPr>
        <p:spPr>
          <a:xfrm>
            <a:off x="3831499" y="5234461"/>
            <a:ext cx="1855348" cy="492443"/>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36" name="TextBox 46"/>
          <p:cNvSpPr txBox="1">
            <a:spLocks noGrp="1"/>
          </p:cNvSpPr>
          <p:nvPr>
            <p:ph type="body" sz="quarter" idx="30"/>
          </p:nvPr>
        </p:nvSpPr>
        <p:spPr>
          <a:xfrm>
            <a:off x="3831499" y="5615857"/>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437" name="TextBox 48"/>
          <p:cNvSpPr txBox="1">
            <a:spLocks noGrp="1"/>
          </p:cNvSpPr>
          <p:nvPr>
            <p:ph type="body" sz="quarter" idx="31"/>
          </p:nvPr>
        </p:nvSpPr>
        <p:spPr>
          <a:xfrm>
            <a:off x="6520482" y="4261241"/>
            <a:ext cx="1855348" cy="592150"/>
          </a:xfrm>
          <a:prstGeom prst="rect">
            <a:avLst/>
          </a:prstGeom>
        </p:spPr>
        <p:txBody>
          <a:bodyPr>
            <a:spAutoFit/>
          </a:bodyPr>
          <a:lstStyle>
            <a:lvl1pPr marL="0" indent="0" algn="ctr">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438" name="TextBox 49"/>
          <p:cNvSpPr txBox="1">
            <a:spLocks noGrp="1"/>
          </p:cNvSpPr>
          <p:nvPr>
            <p:ph type="body" sz="quarter" idx="32"/>
          </p:nvPr>
        </p:nvSpPr>
        <p:spPr>
          <a:xfrm>
            <a:off x="6520482" y="4526814"/>
            <a:ext cx="1855348" cy="492443"/>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39" name="TextBox 50"/>
          <p:cNvSpPr txBox="1">
            <a:spLocks noGrp="1"/>
          </p:cNvSpPr>
          <p:nvPr>
            <p:ph type="body" sz="quarter" idx="33"/>
          </p:nvPr>
        </p:nvSpPr>
        <p:spPr>
          <a:xfrm>
            <a:off x="6520482" y="4908211"/>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440" name="TextBox 52"/>
          <p:cNvSpPr txBox="1">
            <a:spLocks noGrp="1"/>
          </p:cNvSpPr>
          <p:nvPr>
            <p:ph type="body" sz="quarter" idx="34"/>
          </p:nvPr>
        </p:nvSpPr>
        <p:spPr>
          <a:xfrm>
            <a:off x="9028965" y="4968886"/>
            <a:ext cx="1855348" cy="592150"/>
          </a:xfrm>
          <a:prstGeom prst="rect">
            <a:avLst/>
          </a:prstGeom>
        </p:spPr>
        <p:txBody>
          <a:bodyPr>
            <a:spAutoFit/>
          </a:bodyPr>
          <a:lstStyle>
            <a:lvl1pPr marL="0" indent="0" algn="ctr">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441" name="TextBox 53"/>
          <p:cNvSpPr txBox="1">
            <a:spLocks noGrp="1"/>
          </p:cNvSpPr>
          <p:nvPr>
            <p:ph type="body" sz="quarter" idx="35"/>
          </p:nvPr>
        </p:nvSpPr>
        <p:spPr>
          <a:xfrm>
            <a:off x="9028965" y="5234461"/>
            <a:ext cx="1855348" cy="492443"/>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42" name="TextBox 54"/>
          <p:cNvSpPr txBox="1">
            <a:spLocks noGrp="1"/>
          </p:cNvSpPr>
          <p:nvPr>
            <p:ph type="body" sz="quarter" idx="36"/>
          </p:nvPr>
        </p:nvSpPr>
        <p:spPr>
          <a:xfrm>
            <a:off x="9028965" y="5615857"/>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443" name="Rectangle 38"/>
          <p:cNvSpPr txBox="1">
            <a:spLocks noGrp="1"/>
          </p:cNvSpPr>
          <p:nvPr>
            <p:ph type="body" sz="quarter" idx="37"/>
          </p:nvPr>
        </p:nvSpPr>
        <p:spPr>
          <a:xfrm>
            <a:off x="1917230" y="907662"/>
            <a:ext cx="8357543" cy="800219"/>
          </a:xfrm>
          <a:prstGeom prst="rect">
            <a:avLst/>
          </a:prstGeom>
        </p:spPr>
        <p:txBody>
          <a:bodyPr>
            <a:spAutoFit/>
          </a:bodyPr>
          <a:lstStyle>
            <a:lvl1pPr marL="0" indent="0" algn="ctr">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pic>
        <p:nvPicPr>
          <p:cNvPr id="444"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445" name="Title Text"/>
          <p:cNvSpPr txBox="1">
            <a:spLocks noGrp="1"/>
          </p:cNvSpPr>
          <p:nvPr>
            <p:ph type="title"/>
          </p:nvPr>
        </p:nvSpPr>
        <p:spPr>
          <a:xfrm>
            <a:off x="434002" y="238492"/>
            <a:ext cx="2462565" cy="434341"/>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1548410773"/>
      </p:ext>
    </p:extLst>
  </p:cSld>
  <p:clrMapOvr>
    <a:masterClrMapping/>
  </p:clrMapOvr>
  <p:hf hdr="0" ftr="0" dt="0"/>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2_Quote/Images">
    <p:spTree>
      <p:nvGrpSpPr>
        <p:cNvPr id="1" name=""/>
        <p:cNvGrpSpPr/>
        <p:nvPr/>
      </p:nvGrpSpPr>
      <p:grpSpPr>
        <a:xfrm>
          <a:off x="0" y="0"/>
          <a:ext cx="0" cy="0"/>
          <a:chOff x="0" y="0"/>
          <a:chExt cx="0" cy="0"/>
        </a:xfrm>
      </p:grpSpPr>
      <p:sp>
        <p:nvSpPr>
          <p:cNvPr id="452" name="Slide Number"/>
          <p:cNvSpPr txBox="1">
            <a:spLocks noGrp="1"/>
          </p:cNvSpPr>
          <p:nvPr>
            <p:ph type="sldNum" sz="quarter" idx="2"/>
          </p:nvPr>
        </p:nvSpPr>
        <p:spPr>
          <a:xfrm>
            <a:off x="11622883" y="6323176"/>
            <a:ext cx="312904" cy="292388"/>
          </a:xfrm>
          <a:prstGeom prst="rect">
            <a:avLst/>
          </a:prstGeom>
        </p:spPr>
        <p:txBody>
          <a:bodyPr/>
          <a:lstStyle>
            <a:lvl1pPr>
              <a:lnSpc>
                <a:spcPct val="100000"/>
              </a:lnSpc>
              <a:defRPr sz="1300" spc="65">
                <a:solidFill>
                  <a:schemeClr val="accent5"/>
                </a:solidFill>
              </a:defRPr>
            </a:lvl1pPr>
          </a:lstStyle>
          <a:p>
            <a:fld id="{86CB4B4D-7CA3-9044-876B-883B54F8677D}" type="slidenum">
              <a:rPr lang="en-US" smtClean="0"/>
              <a:t>‹#›</a:t>
            </a:fld>
            <a:endParaRPr lang="en-US"/>
          </a:p>
        </p:txBody>
      </p:sp>
      <p:sp>
        <p:nvSpPr>
          <p:cNvPr id="453" name="MJ_2017_0111_FS_SeaTrialAtSea_FIL1025_CvD_RGB.tif"/>
          <p:cNvSpPr>
            <a:spLocks noGrp="1"/>
          </p:cNvSpPr>
          <p:nvPr>
            <p:ph type="pic" sz="quarter" idx="21"/>
          </p:nvPr>
        </p:nvSpPr>
        <p:spPr>
          <a:xfrm>
            <a:off x="8623187" y="2083001"/>
            <a:ext cx="4199491" cy="2793801"/>
          </a:xfrm>
          <a:prstGeom prst="rect">
            <a:avLst/>
          </a:prstGeom>
        </p:spPr>
        <p:txBody>
          <a:bodyPr lIns="91439" rIns="91439"/>
          <a:lstStyle/>
          <a:p>
            <a:r>
              <a:rPr lang="en-US"/>
              <a:t>Click icon to add picture</a:t>
            </a:r>
            <a:endParaRPr/>
          </a:p>
        </p:txBody>
      </p:sp>
      <p:sp>
        <p:nvSpPr>
          <p:cNvPr id="454" name="MP_2021_1021_GN_AtSea_Skywalk_DanelleReuel_0252_CMYK-TB.jpg"/>
          <p:cNvSpPr>
            <a:spLocks noGrp="1"/>
          </p:cNvSpPr>
          <p:nvPr>
            <p:ph type="pic" sz="half" idx="22"/>
          </p:nvPr>
        </p:nvSpPr>
        <p:spPr>
          <a:xfrm>
            <a:off x="7173208" y="1804535"/>
            <a:ext cx="5029237" cy="3350731"/>
          </a:xfrm>
          <a:prstGeom prst="rect">
            <a:avLst/>
          </a:prstGeom>
        </p:spPr>
        <p:txBody>
          <a:bodyPr lIns="91439" rIns="91439"/>
          <a:lstStyle/>
          <a:p>
            <a:r>
              <a:rPr lang="en-US"/>
              <a:t>Click icon to add picture</a:t>
            </a:r>
            <a:endParaRPr/>
          </a:p>
        </p:txBody>
      </p:sp>
      <p:sp>
        <p:nvSpPr>
          <p:cNvPr id="455" name="EX_2021_1107_GN_AtSea_WakeViewPool_0304_AS_CMYK.jpg"/>
          <p:cNvSpPr>
            <a:spLocks noGrp="1"/>
          </p:cNvSpPr>
          <p:nvPr>
            <p:ph type="pic" sz="quarter" idx="23"/>
          </p:nvPr>
        </p:nvSpPr>
        <p:spPr>
          <a:xfrm>
            <a:off x="5625287" y="1287894"/>
            <a:ext cx="2866049" cy="4384015"/>
          </a:xfrm>
          <a:prstGeom prst="rect">
            <a:avLst/>
          </a:prstGeom>
        </p:spPr>
        <p:txBody>
          <a:bodyPr lIns="91439" rIns="91439"/>
          <a:lstStyle/>
          <a:p>
            <a:r>
              <a:rPr lang="en-US"/>
              <a:t>Click icon to add picture</a:t>
            </a:r>
            <a:endParaRPr/>
          </a:p>
        </p:txBody>
      </p:sp>
      <p:pic>
        <p:nvPicPr>
          <p:cNvPr id="456"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457" name="Rectangle 6"/>
          <p:cNvSpPr txBox="1">
            <a:spLocks noGrp="1"/>
          </p:cNvSpPr>
          <p:nvPr>
            <p:ph type="body" sz="quarter" idx="24"/>
          </p:nvPr>
        </p:nvSpPr>
        <p:spPr>
          <a:xfrm>
            <a:off x="1032411" y="2896696"/>
            <a:ext cx="3439172" cy="984885"/>
          </a:xfrm>
          <a:prstGeom prst="rect">
            <a:avLst/>
          </a:prstGeom>
        </p:spPr>
        <p:txBody>
          <a:bodyPr>
            <a:spAutoFit/>
          </a:bodyPr>
          <a:lstStyle>
            <a:lvl1pPr marL="0" indent="0">
              <a:lnSpc>
                <a:spcPct val="100000"/>
              </a:lnSpc>
              <a:spcBef>
                <a:spcPts val="0"/>
              </a:spcBef>
              <a:buSzTx/>
              <a:buFontTx/>
              <a:buNone/>
              <a:defRPr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458" name="Freeform: Shape 7"/>
          <p:cNvSpPr/>
          <p:nvPr/>
        </p:nvSpPr>
        <p:spPr>
          <a:xfrm>
            <a:off x="874712" y="2638065"/>
            <a:ext cx="258851" cy="203599"/>
          </a:xfrm>
          <a:custGeom>
            <a:avLst/>
            <a:gdLst/>
            <a:ahLst/>
            <a:cxnLst>
              <a:cxn ang="0">
                <a:pos x="wd2" y="hd2"/>
              </a:cxn>
              <a:cxn ang="5400000">
                <a:pos x="wd2" y="hd2"/>
              </a:cxn>
              <a:cxn ang="10800000">
                <a:pos x="wd2" y="hd2"/>
              </a:cxn>
              <a:cxn ang="16200000">
                <a:pos x="wd2" y="hd2"/>
              </a:cxn>
            </a:cxnLst>
            <a:rect l="0" t="0" r="r" b="b"/>
            <a:pathLst>
              <a:path w="21600" h="21600" extrusionOk="0">
                <a:moveTo>
                  <a:pt x="20063" y="0"/>
                </a:moveTo>
                <a:lnTo>
                  <a:pt x="21600" y="4121"/>
                </a:lnTo>
                <a:cubicBezTo>
                  <a:pt x="20035" y="4784"/>
                  <a:pt x="18913" y="5708"/>
                  <a:pt x="18233" y="6892"/>
                </a:cubicBezTo>
                <a:cubicBezTo>
                  <a:pt x="17553" y="8076"/>
                  <a:pt x="17194" y="9651"/>
                  <a:pt x="17157" y="11617"/>
                </a:cubicBezTo>
                <a:lnTo>
                  <a:pt x="20957" y="11617"/>
                </a:lnTo>
                <a:lnTo>
                  <a:pt x="20957" y="21600"/>
                </a:lnTo>
                <a:lnTo>
                  <a:pt x="13105" y="21600"/>
                </a:lnTo>
                <a:lnTo>
                  <a:pt x="13105" y="14459"/>
                </a:lnTo>
                <a:cubicBezTo>
                  <a:pt x="13105" y="11546"/>
                  <a:pt x="13306" y="9261"/>
                  <a:pt x="13706" y="7603"/>
                </a:cubicBezTo>
                <a:cubicBezTo>
                  <a:pt x="14107" y="5945"/>
                  <a:pt x="14852" y="4453"/>
                  <a:pt x="15942" y="3126"/>
                </a:cubicBezTo>
                <a:cubicBezTo>
                  <a:pt x="17031" y="1800"/>
                  <a:pt x="18405" y="758"/>
                  <a:pt x="20063" y="0"/>
                </a:cubicBezTo>
                <a:close/>
                <a:moveTo>
                  <a:pt x="6958" y="0"/>
                </a:moveTo>
                <a:lnTo>
                  <a:pt x="8495" y="4121"/>
                </a:lnTo>
                <a:cubicBezTo>
                  <a:pt x="6930" y="4784"/>
                  <a:pt x="5807" y="5708"/>
                  <a:pt x="5128" y="6892"/>
                </a:cubicBezTo>
                <a:cubicBezTo>
                  <a:pt x="4448" y="8076"/>
                  <a:pt x="4089" y="9651"/>
                  <a:pt x="4052" y="11617"/>
                </a:cubicBezTo>
                <a:lnTo>
                  <a:pt x="7852" y="11617"/>
                </a:lnTo>
                <a:lnTo>
                  <a:pt x="7852" y="21600"/>
                </a:lnTo>
                <a:lnTo>
                  <a:pt x="0" y="21600"/>
                </a:lnTo>
                <a:lnTo>
                  <a:pt x="0" y="14459"/>
                </a:lnTo>
                <a:cubicBezTo>
                  <a:pt x="0" y="11570"/>
                  <a:pt x="200" y="9290"/>
                  <a:pt x="601" y="7620"/>
                </a:cubicBezTo>
                <a:cubicBezTo>
                  <a:pt x="1001" y="5951"/>
                  <a:pt x="1742" y="4453"/>
                  <a:pt x="2822" y="3126"/>
                </a:cubicBezTo>
                <a:cubicBezTo>
                  <a:pt x="3903" y="1800"/>
                  <a:pt x="5281" y="758"/>
                  <a:pt x="6958" y="0"/>
                </a:cubicBezTo>
                <a:close/>
              </a:path>
            </a:pathLst>
          </a:custGeom>
          <a:solidFill>
            <a:srgbClr val="2E55B5"/>
          </a:solidFill>
          <a:ln w="12700">
            <a:miter lim="400000"/>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459" name="Freeform: Shape 8"/>
          <p:cNvSpPr/>
          <p:nvPr/>
        </p:nvSpPr>
        <p:spPr>
          <a:xfrm rot="10800000">
            <a:off x="4107197" y="4461137"/>
            <a:ext cx="258851" cy="203599"/>
          </a:xfrm>
          <a:custGeom>
            <a:avLst/>
            <a:gdLst/>
            <a:ahLst/>
            <a:cxnLst>
              <a:cxn ang="0">
                <a:pos x="wd2" y="hd2"/>
              </a:cxn>
              <a:cxn ang="5400000">
                <a:pos x="wd2" y="hd2"/>
              </a:cxn>
              <a:cxn ang="10800000">
                <a:pos x="wd2" y="hd2"/>
              </a:cxn>
              <a:cxn ang="16200000">
                <a:pos x="wd2" y="hd2"/>
              </a:cxn>
            </a:cxnLst>
            <a:rect l="0" t="0" r="r" b="b"/>
            <a:pathLst>
              <a:path w="21600" h="21600" extrusionOk="0">
                <a:moveTo>
                  <a:pt x="20063" y="0"/>
                </a:moveTo>
                <a:lnTo>
                  <a:pt x="21600" y="4121"/>
                </a:lnTo>
                <a:cubicBezTo>
                  <a:pt x="20035" y="4784"/>
                  <a:pt x="18913" y="5708"/>
                  <a:pt x="18233" y="6892"/>
                </a:cubicBezTo>
                <a:cubicBezTo>
                  <a:pt x="17553" y="8076"/>
                  <a:pt x="17194" y="9651"/>
                  <a:pt x="17157" y="11617"/>
                </a:cubicBezTo>
                <a:lnTo>
                  <a:pt x="20957" y="11617"/>
                </a:lnTo>
                <a:lnTo>
                  <a:pt x="20957" y="21600"/>
                </a:lnTo>
                <a:lnTo>
                  <a:pt x="13105" y="21600"/>
                </a:lnTo>
                <a:lnTo>
                  <a:pt x="13105" y="14459"/>
                </a:lnTo>
                <a:cubicBezTo>
                  <a:pt x="13105" y="11546"/>
                  <a:pt x="13306" y="9261"/>
                  <a:pt x="13706" y="7603"/>
                </a:cubicBezTo>
                <a:cubicBezTo>
                  <a:pt x="14107" y="5945"/>
                  <a:pt x="14852" y="4453"/>
                  <a:pt x="15942" y="3126"/>
                </a:cubicBezTo>
                <a:cubicBezTo>
                  <a:pt x="17031" y="1800"/>
                  <a:pt x="18405" y="758"/>
                  <a:pt x="20063" y="0"/>
                </a:cubicBezTo>
                <a:close/>
                <a:moveTo>
                  <a:pt x="6958" y="0"/>
                </a:moveTo>
                <a:lnTo>
                  <a:pt x="8495" y="4121"/>
                </a:lnTo>
                <a:cubicBezTo>
                  <a:pt x="6930" y="4784"/>
                  <a:pt x="5807" y="5708"/>
                  <a:pt x="5128" y="6892"/>
                </a:cubicBezTo>
                <a:cubicBezTo>
                  <a:pt x="4448" y="8076"/>
                  <a:pt x="4089" y="9651"/>
                  <a:pt x="4052" y="11617"/>
                </a:cubicBezTo>
                <a:lnTo>
                  <a:pt x="7852" y="11617"/>
                </a:lnTo>
                <a:lnTo>
                  <a:pt x="7852" y="21600"/>
                </a:lnTo>
                <a:lnTo>
                  <a:pt x="0" y="21600"/>
                </a:lnTo>
                <a:lnTo>
                  <a:pt x="0" y="14459"/>
                </a:lnTo>
                <a:cubicBezTo>
                  <a:pt x="0" y="11570"/>
                  <a:pt x="200" y="9290"/>
                  <a:pt x="601" y="7620"/>
                </a:cubicBezTo>
                <a:cubicBezTo>
                  <a:pt x="1001" y="5951"/>
                  <a:pt x="1742" y="4453"/>
                  <a:pt x="2822" y="3126"/>
                </a:cubicBezTo>
                <a:cubicBezTo>
                  <a:pt x="3903" y="1800"/>
                  <a:pt x="5281" y="758"/>
                  <a:pt x="6958" y="0"/>
                </a:cubicBezTo>
                <a:close/>
              </a:path>
            </a:pathLst>
          </a:custGeom>
          <a:solidFill>
            <a:srgbClr val="2E55B5"/>
          </a:solidFill>
          <a:ln w="12700">
            <a:miter lim="400000"/>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460" name="Title Text"/>
          <p:cNvSpPr txBox="1">
            <a:spLocks noGrp="1"/>
          </p:cNvSpPr>
          <p:nvPr>
            <p:ph type="title"/>
          </p:nvPr>
        </p:nvSpPr>
        <p:spPr>
          <a:xfrm>
            <a:off x="434001" y="238492"/>
            <a:ext cx="2515680"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4122100322"/>
      </p:ext>
    </p:extLst>
  </p:cSld>
  <p:clrMapOvr>
    <a:masterClrMapping/>
  </p:clrMapOvr>
  <p:hf hdr="0" ftr="0" dt="0"/>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_Quote/Images">
    <p:bg>
      <p:bgPr>
        <a:solidFill>
          <a:schemeClr val="accent5"/>
        </a:solidFill>
        <a:effectLst/>
      </p:bgPr>
    </p:bg>
    <p:spTree>
      <p:nvGrpSpPr>
        <p:cNvPr id="1" name=""/>
        <p:cNvGrpSpPr/>
        <p:nvPr/>
      </p:nvGrpSpPr>
      <p:grpSpPr>
        <a:xfrm>
          <a:off x="0" y="0"/>
          <a:ext cx="0" cy="0"/>
          <a:chOff x="0" y="0"/>
          <a:chExt cx="0" cy="0"/>
        </a:xfrm>
      </p:grpSpPr>
      <p:sp>
        <p:nvSpPr>
          <p:cNvPr id="467"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468" name="MJ_2017_0111_FS_SeaTrialAtSea_FIL1025_CvD_RGB.tif"/>
          <p:cNvSpPr>
            <a:spLocks noGrp="1"/>
          </p:cNvSpPr>
          <p:nvPr>
            <p:ph type="pic" sz="quarter" idx="21"/>
          </p:nvPr>
        </p:nvSpPr>
        <p:spPr>
          <a:xfrm>
            <a:off x="8623187" y="2083001"/>
            <a:ext cx="4199491" cy="2793801"/>
          </a:xfrm>
          <a:prstGeom prst="rect">
            <a:avLst/>
          </a:prstGeom>
        </p:spPr>
        <p:txBody>
          <a:bodyPr lIns="91439" rIns="91439"/>
          <a:lstStyle/>
          <a:p>
            <a:r>
              <a:rPr lang="en-US"/>
              <a:t>Click icon to add picture</a:t>
            </a:r>
            <a:endParaRPr/>
          </a:p>
        </p:txBody>
      </p:sp>
      <p:sp>
        <p:nvSpPr>
          <p:cNvPr id="469" name="MP_2021_1021_GN_AtSea_Skywalk_DanelleReuel_0252_CMYK-TB.jpg"/>
          <p:cNvSpPr>
            <a:spLocks noGrp="1"/>
          </p:cNvSpPr>
          <p:nvPr>
            <p:ph type="pic" sz="half" idx="22"/>
          </p:nvPr>
        </p:nvSpPr>
        <p:spPr>
          <a:xfrm>
            <a:off x="7173208" y="1804535"/>
            <a:ext cx="5029237" cy="3350731"/>
          </a:xfrm>
          <a:prstGeom prst="rect">
            <a:avLst/>
          </a:prstGeom>
        </p:spPr>
        <p:txBody>
          <a:bodyPr lIns="91439" rIns="91439"/>
          <a:lstStyle/>
          <a:p>
            <a:r>
              <a:rPr lang="en-US"/>
              <a:t>Click icon to add picture</a:t>
            </a:r>
            <a:endParaRPr/>
          </a:p>
        </p:txBody>
      </p:sp>
      <p:sp>
        <p:nvSpPr>
          <p:cNvPr id="470" name="EX_2021_1107_GN_AtSea_WakeViewPool_0304_AS_CMYK.jpg"/>
          <p:cNvSpPr>
            <a:spLocks noGrp="1"/>
          </p:cNvSpPr>
          <p:nvPr>
            <p:ph type="pic" sz="quarter" idx="23"/>
          </p:nvPr>
        </p:nvSpPr>
        <p:spPr>
          <a:xfrm>
            <a:off x="5625287" y="1287894"/>
            <a:ext cx="2866049" cy="4384015"/>
          </a:xfrm>
          <a:prstGeom prst="rect">
            <a:avLst/>
          </a:prstGeom>
        </p:spPr>
        <p:txBody>
          <a:bodyPr lIns="91439" rIns="91439"/>
          <a:lstStyle/>
          <a:p>
            <a:r>
              <a:rPr lang="en-US"/>
              <a:t>Click icon to add picture</a:t>
            </a:r>
            <a:endParaRPr/>
          </a:p>
        </p:txBody>
      </p:sp>
      <p:sp>
        <p:nvSpPr>
          <p:cNvPr id="471" name="Rectangle 6"/>
          <p:cNvSpPr txBox="1">
            <a:spLocks noGrp="1"/>
          </p:cNvSpPr>
          <p:nvPr>
            <p:ph type="body" sz="quarter" idx="24"/>
          </p:nvPr>
        </p:nvSpPr>
        <p:spPr>
          <a:xfrm>
            <a:off x="1032411" y="2896696"/>
            <a:ext cx="3439172" cy="984885"/>
          </a:xfrm>
          <a:prstGeom prst="rect">
            <a:avLst/>
          </a:prstGeom>
        </p:spPr>
        <p:txBody>
          <a:bodyPr>
            <a:spAutoFit/>
          </a:bodyPr>
          <a:lstStyle>
            <a:lvl1pPr marL="0" indent="0">
              <a:lnSpc>
                <a:spcPct val="100000"/>
              </a:lnSpc>
              <a:spcBef>
                <a:spcPts val="0"/>
              </a:spcBef>
              <a:buSzTx/>
              <a:buFontTx/>
              <a:buNone/>
              <a:defRPr b="1" i="1">
                <a:solidFill>
                  <a:schemeClr val="accent4">
                    <a:hueOff val="651429"/>
                    <a:satOff val="51629"/>
                    <a:lumOff val="-47450"/>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472" name="Freeform: Shape 7"/>
          <p:cNvSpPr/>
          <p:nvPr/>
        </p:nvSpPr>
        <p:spPr>
          <a:xfrm>
            <a:off x="874712" y="2638065"/>
            <a:ext cx="258851" cy="203599"/>
          </a:xfrm>
          <a:custGeom>
            <a:avLst/>
            <a:gdLst/>
            <a:ahLst/>
            <a:cxnLst>
              <a:cxn ang="0">
                <a:pos x="wd2" y="hd2"/>
              </a:cxn>
              <a:cxn ang="5400000">
                <a:pos x="wd2" y="hd2"/>
              </a:cxn>
              <a:cxn ang="10800000">
                <a:pos x="wd2" y="hd2"/>
              </a:cxn>
              <a:cxn ang="16200000">
                <a:pos x="wd2" y="hd2"/>
              </a:cxn>
            </a:cxnLst>
            <a:rect l="0" t="0" r="r" b="b"/>
            <a:pathLst>
              <a:path w="21600" h="21600" extrusionOk="0">
                <a:moveTo>
                  <a:pt x="20063" y="0"/>
                </a:moveTo>
                <a:lnTo>
                  <a:pt x="21600" y="4121"/>
                </a:lnTo>
                <a:cubicBezTo>
                  <a:pt x="20035" y="4784"/>
                  <a:pt x="18913" y="5708"/>
                  <a:pt x="18233" y="6892"/>
                </a:cubicBezTo>
                <a:cubicBezTo>
                  <a:pt x="17553" y="8076"/>
                  <a:pt x="17194" y="9651"/>
                  <a:pt x="17157" y="11617"/>
                </a:cubicBezTo>
                <a:lnTo>
                  <a:pt x="20957" y="11617"/>
                </a:lnTo>
                <a:lnTo>
                  <a:pt x="20957" y="21600"/>
                </a:lnTo>
                <a:lnTo>
                  <a:pt x="13105" y="21600"/>
                </a:lnTo>
                <a:lnTo>
                  <a:pt x="13105" y="14459"/>
                </a:lnTo>
                <a:cubicBezTo>
                  <a:pt x="13105" y="11546"/>
                  <a:pt x="13306" y="9261"/>
                  <a:pt x="13706" y="7603"/>
                </a:cubicBezTo>
                <a:cubicBezTo>
                  <a:pt x="14107" y="5945"/>
                  <a:pt x="14852" y="4453"/>
                  <a:pt x="15942" y="3126"/>
                </a:cubicBezTo>
                <a:cubicBezTo>
                  <a:pt x="17031" y="1800"/>
                  <a:pt x="18405" y="758"/>
                  <a:pt x="20063" y="0"/>
                </a:cubicBezTo>
                <a:close/>
                <a:moveTo>
                  <a:pt x="6958" y="0"/>
                </a:moveTo>
                <a:lnTo>
                  <a:pt x="8495" y="4121"/>
                </a:lnTo>
                <a:cubicBezTo>
                  <a:pt x="6930" y="4784"/>
                  <a:pt x="5807" y="5708"/>
                  <a:pt x="5128" y="6892"/>
                </a:cubicBezTo>
                <a:cubicBezTo>
                  <a:pt x="4448" y="8076"/>
                  <a:pt x="4089" y="9651"/>
                  <a:pt x="4052" y="11617"/>
                </a:cubicBezTo>
                <a:lnTo>
                  <a:pt x="7852" y="11617"/>
                </a:lnTo>
                <a:lnTo>
                  <a:pt x="7852" y="21600"/>
                </a:lnTo>
                <a:lnTo>
                  <a:pt x="0" y="21600"/>
                </a:lnTo>
                <a:lnTo>
                  <a:pt x="0" y="14459"/>
                </a:lnTo>
                <a:cubicBezTo>
                  <a:pt x="0" y="11570"/>
                  <a:pt x="200" y="9290"/>
                  <a:pt x="601" y="7620"/>
                </a:cubicBezTo>
                <a:cubicBezTo>
                  <a:pt x="1001" y="5951"/>
                  <a:pt x="1742" y="4453"/>
                  <a:pt x="2822" y="3126"/>
                </a:cubicBezTo>
                <a:cubicBezTo>
                  <a:pt x="3903" y="1800"/>
                  <a:pt x="5281" y="758"/>
                  <a:pt x="6958" y="0"/>
                </a:cubicBezTo>
                <a:close/>
              </a:path>
            </a:pathLst>
          </a:custGeom>
          <a:solidFill>
            <a:srgbClr val="A7A7A7"/>
          </a:solidFill>
          <a:ln w="12700">
            <a:miter lim="400000"/>
          </a:ln>
        </p:spPr>
        <p:txBody>
          <a:bodyPr lIns="45719" rIns="45719" anchor="ctr"/>
          <a:lstStyle/>
          <a:p>
            <a:pPr algn="ctr">
              <a:defRPr sz="1800" b="0" i="0">
                <a:solidFill>
                  <a:srgbClr val="A7A7A7"/>
                </a:solidFill>
                <a:latin typeface="Calibri"/>
                <a:ea typeface="Calibri"/>
                <a:cs typeface="Calibri"/>
                <a:sym typeface="Calibri"/>
              </a:defRPr>
            </a:pPr>
            <a:endParaRPr sz="1800"/>
          </a:p>
        </p:txBody>
      </p:sp>
      <p:sp>
        <p:nvSpPr>
          <p:cNvPr id="473" name="Freeform: Shape 8"/>
          <p:cNvSpPr/>
          <p:nvPr/>
        </p:nvSpPr>
        <p:spPr>
          <a:xfrm rot="10800000">
            <a:off x="4107197" y="4461137"/>
            <a:ext cx="258851" cy="203599"/>
          </a:xfrm>
          <a:custGeom>
            <a:avLst/>
            <a:gdLst/>
            <a:ahLst/>
            <a:cxnLst>
              <a:cxn ang="0">
                <a:pos x="wd2" y="hd2"/>
              </a:cxn>
              <a:cxn ang="5400000">
                <a:pos x="wd2" y="hd2"/>
              </a:cxn>
              <a:cxn ang="10800000">
                <a:pos x="wd2" y="hd2"/>
              </a:cxn>
              <a:cxn ang="16200000">
                <a:pos x="wd2" y="hd2"/>
              </a:cxn>
            </a:cxnLst>
            <a:rect l="0" t="0" r="r" b="b"/>
            <a:pathLst>
              <a:path w="21600" h="21600" extrusionOk="0">
                <a:moveTo>
                  <a:pt x="20063" y="0"/>
                </a:moveTo>
                <a:lnTo>
                  <a:pt x="21600" y="4121"/>
                </a:lnTo>
                <a:cubicBezTo>
                  <a:pt x="20035" y="4784"/>
                  <a:pt x="18913" y="5708"/>
                  <a:pt x="18233" y="6892"/>
                </a:cubicBezTo>
                <a:cubicBezTo>
                  <a:pt x="17553" y="8076"/>
                  <a:pt x="17194" y="9651"/>
                  <a:pt x="17157" y="11617"/>
                </a:cubicBezTo>
                <a:lnTo>
                  <a:pt x="20957" y="11617"/>
                </a:lnTo>
                <a:lnTo>
                  <a:pt x="20957" y="21600"/>
                </a:lnTo>
                <a:lnTo>
                  <a:pt x="13105" y="21600"/>
                </a:lnTo>
                <a:lnTo>
                  <a:pt x="13105" y="14459"/>
                </a:lnTo>
                <a:cubicBezTo>
                  <a:pt x="13105" y="11546"/>
                  <a:pt x="13306" y="9261"/>
                  <a:pt x="13706" y="7603"/>
                </a:cubicBezTo>
                <a:cubicBezTo>
                  <a:pt x="14107" y="5945"/>
                  <a:pt x="14852" y="4453"/>
                  <a:pt x="15942" y="3126"/>
                </a:cubicBezTo>
                <a:cubicBezTo>
                  <a:pt x="17031" y="1800"/>
                  <a:pt x="18405" y="758"/>
                  <a:pt x="20063" y="0"/>
                </a:cubicBezTo>
                <a:close/>
                <a:moveTo>
                  <a:pt x="6958" y="0"/>
                </a:moveTo>
                <a:lnTo>
                  <a:pt x="8495" y="4121"/>
                </a:lnTo>
                <a:cubicBezTo>
                  <a:pt x="6930" y="4784"/>
                  <a:pt x="5807" y="5708"/>
                  <a:pt x="5128" y="6892"/>
                </a:cubicBezTo>
                <a:cubicBezTo>
                  <a:pt x="4448" y="8076"/>
                  <a:pt x="4089" y="9651"/>
                  <a:pt x="4052" y="11617"/>
                </a:cubicBezTo>
                <a:lnTo>
                  <a:pt x="7852" y="11617"/>
                </a:lnTo>
                <a:lnTo>
                  <a:pt x="7852" y="21600"/>
                </a:lnTo>
                <a:lnTo>
                  <a:pt x="0" y="21600"/>
                </a:lnTo>
                <a:lnTo>
                  <a:pt x="0" y="14459"/>
                </a:lnTo>
                <a:cubicBezTo>
                  <a:pt x="0" y="11570"/>
                  <a:pt x="200" y="9290"/>
                  <a:pt x="601" y="7620"/>
                </a:cubicBezTo>
                <a:cubicBezTo>
                  <a:pt x="1001" y="5951"/>
                  <a:pt x="1742" y="4453"/>
                  <a:pt x="2822" y="3126"/>
                </a:cubicBezTo>
                <a:cubicBezTo>
                  <a:pt x="3903" y="1800"/>
                  <a:pt x="5281" y="758"/>
                  <a:pt x="6958" y="0"/>
                </a:cubicBezTo>
                <a:close/>
              </a:path>
            </a:pathLst>
          </a:custGeom>
          <a:solidFill>
            <a:srgbClr val="A7A7A7"/>
          </a:solidFill>
          <a:ln w="12700">
            <a:miter lim="400000"/>
          </a:ln>
        </p:spPr>
        <p:txBody>
          <a:bodyPr lIns="45719" rIns="45719" anchor="ctr"/>
          <a:lstStyle/>
          <a:p>
            <a:pPr algn="ctr">
              <a:defRPr sz="1800" b="0" i="0">
                <a:solidFill>
                  <a:srgbClr val="A7A7A7"/>
                </a:solidFill>
                <a:latin typeface="Calibri"/>
                <a:ea typeface="Calibri"/>
                <a:cs typeface="Calibri"/>
                <a:sym typeface="Calibri"/>
              </a:defRPr>
            </a:pPr>
            <a:endParaRPr sz="1800"/>
          </a:p>
        </p:txBody>
      </p:sp>
      <p:pic>
        <p:nvPicPr>
          <p:cNvPr id="474"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475" name="Title Text"/>
          <p:cNvSpPr txBox="1">
            <a:spLocks noGrp="1"/>
          </p:cNvSpPr>
          <p:nvPr>
            <p:ph type="title"/>
          </p:nvPr>
        </p:nvSpPr>
        <p:spPr>
          <a:xfrm>
            <a:off x="422296" y="238492"/>
            <a:ext cx="2694393" cy="434341"/>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80313243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640080"/>
            <a:ext cx="7315200" cy="36576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7315200" y="640080"/>
            <a:ext cx="4876800" cy="3657600"/>
          </a:xfrm>
          <a:prstGeom prst="rect">
            <a:avLst/>
          </a:prstGeom>
        </p:spPr>
        <p:txBody>
          <a:bodyPr/>
          <a:lstStyle>
            <a:lvl1pPr marL="0" indent="0">
              <a:buNone/>
              <a:defRPr sz="3200">
                <a:solidFill>
                  <a:srgbClr val="54575A"/>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
        <p:nvSpPr>
          <p:cNvPr id="6" name="Picture Placeholder 5"/>
          <p:cNvSpPr>
            <a:spLocks noGrp="1"/>
          </p:cNvSpPr>
          <p:nvPr>
            <p:ph type="pic" sz="quarter" idx="13"/>
          </p:nvPr>
        </p:nvSpPr>
        <p:spPr>
          <a:xfrm>
            <a:off x="1917" y="4297680"/>
            <a:ext cx="7313283" cy="2514600"/>
          </a:xfrm>
          <a:prstGeom prst="rect">
            <a:avLst/>
          </a:prstGeom>
        </p:spPr>
        <p:txBody>
          <a:bodyPr/>
          <a:lstStyle/>
          <a:p>
            <a:r>
              <a:rPr lang="en-US"/>
              <a:t>Click icon to add picture</a:t>
            </a:r>
          </a:p>
        </p:txBody>
      </p:sp>
      <p:sp>
        <p:nvSpPr>
          <p:cNvPr id="9" name="Picture Placeholder 8"/>
          <p:cNvSpPr>
            <a:spLocks noGrp="1"/>
          </p:cNvSpPr>
          <p:nvPr>
            <p:ph type="pic" sz="quarter" idx="14"/>
          </p:nvPr>
        </p:nvSpPr>
        <p:spPr>
          <a:xfrm>
            <a:off x="7315200" y="4297680"/>
            <a:ext cx="4876800" cy="2514600"/>
          </a:xfrm>
          <a:prstGeom prst="rect">
            <a:avLst/>
          </a:prstGeom>
        </p:spPr>
        <p:txBody>
          <a:bodyPr/>
          <a:lstStyle/>
          <a:p>
            <a:r>
              <a:rPr lang="en-US"/>
              <a:t>Click icon to add picture</a:t>
            </a:r>
          </a:p>
        </p:txBody>
      </p:sp>
    </p:spTree>
    <p:extLst>
      <p:ext uri="{BB962C8B-B14F-4D97-AF65-F5344CB8AC3E}">
        <p14:creationId xmlns:p14="http://schemas.microsoft.com/office/powerpoint/2010/main" val="3876147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2_Title/Caption/Bullets">
    <p:bg>
      <p:bgPr>
        <a:gradFill flip="none" rotWithShape="1">
          <a:gsLst>
            <a:gs pos="0">
              <a:srgbClr val="2E55B5"/>
            </a:gs>
            <a:gs pos="100000">
              <a:srgbClr val="143590"/>
            </a:gs>
          </a:gsLst>
          <a:lin ang="13500000" scaled="0"/>
        </a:gradFill>
        <a:effectLst/>
      </p:bgPr>
    </p:bg>
    <p:spTree>
      <p:nvGrpSpPr>
        <p:cNvPr id="1" name=""/>
        <p:cNvGrpSpPr/>
        <p:nvPr/>
      </p:nvGrpSpPr>
      <p:grpSpPr>
        <a:xfrm>
          <a:off x="0" y="0"/>
          <a:ext cx="0" cy="0"/>
          <a:chOff x="0" y="0"/>
          <a:chExt cx="0" cy="0"/>
        </a:xfrm>
      </p:grpSpPr>
      <p:sp>
        <p:nvSpPr>
          <p:cNvPr id="482" name="Rounded Rectangle"/>
          <p:cNvSpPr/>
          <p:nvPr/>
        </p:nvSpPr>
        <p:spPr>
          <a:xfrm>
            <a:off x="7568687" y="2997134"/>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483" name="Rounded Rectangle"/>
          <p:cNvSpPr/>
          <p:nvPr/>
        </p:nvSpPr>
        <p:spPr>
          <a:xfrm>
            <a:off x="7568687" y="4569455"/>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48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485" name="TextBox 64"/>
          <p:cNvSpPr txBox="1">
            <a:spLocks noGrp="1"/>
          </p:cNvSpPr>
          <p:nvPr>
            <p:ph type="body" sz="quarter" idx="21"/>
          </p:nvPr>
        </p:nvSpPr>
        <p:spPr>
          <a:xfrm>
            <a:off x="7544346" y="3408375"/>
            <a:ext cx="3222396"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86" name="TextBox 69"/>
          <p:cNvSpPr txBox="1">
            <a:spLocks noGrp="1"/>
          </p:cNvSpPr>
          <p:nvPr>
            <p:ph type="body" sz="quarter" idx="22"/>
          </p:nvPr>
        </p:nvSpPr>
        <p:spPr>
          <a:xfrm>
            <a:off x="7544346" y="4995187"/>
            <a:ext cx="3222396"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87" name="TextBox 10"/>
          <p:cNvSpPr txBox="1">
            <a:spLocks noGrp="1"/>
          </p:cNvSpPr>
          <p:nvPr>
            <p:ph type="body" sz="quarter" idx="23"/>
          </p:nvPr>
        </p:nvSpPr>
        <p:spPr>
          <a:xfrm>
            <a:off x="7544346" y="1821563"/>
            <a:ext cx="3222396"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88" name="Rectangle 3"/>
          <p:cNvSpPr txBox="1">
            <a:spLocks noGrp="1"/>
          </p:cNvSpPr>
          <p:nvPr>
            <p:ph type="body" sz="quarter" idx="24"/>
          </p:nvPr>
        </p:nvSpPr>
        <p:spPr>
          <a:xfrm>
            <a:off x="1351389" y="1729497"/>
            <a:ext cx="4352523" cy="2246769"/>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489" name="Rectangle 59"/>
          <p:cNvSpPr txBox="1">
            <a:spLocks noGrp="1"/>
          </p:cNvSpPr>
          <p:nvPr>
            <p:ph type="body" sz="quarter" idx="25"/>
          </p:nvPr>
        </p:nvSpPr>
        <p:spPr>
          <a:xfrm>
            <a:off x="1425259" y="3450353"/>
            <a:ext cx="3222396" cy="677108"/>
          </a:xfrm>
          <a:prstGeom prst="rect">
            <a:avLst/>
          </a:prstGeom>
        </p:spPr>
        <p:txBody>
          <a:bodyPr>
            <a:spAutoFit/>
          </a:bodyPr>
          <a:lstStyle>
            <a:lvl1pPr marL="0"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490" name="TextBox 60"/>
          <p:cNvSpPr txBox="1">
            <a:spLocks noGrp="1"/>
          </p:cNvSpPr>
          <p:nvPr>
            <p:ph type="body" sz="quarter" idx="26"/>
          </p:nvPr>
        </p:nvSpPr>
        <p:spPr>
          <a:xfrm>
            <a:off x="1414646" y="4212936"/>
            <a:ext cx="4752023" cy="316369"/>
          </a:xfrm>
          <a:prstGeom prst="rect">
            <a:avLst/>
          </a:prstGeom>
        </p:spPr>
        <p:txBody>
          <a:bodyPr>
            <a:spAutoFit/>
          </a:bodyPr>
          <a:lstStyle>
            <a:lvl1pPr marL="0" indent="0">
              <a:lnSpc>
                <a:spcPct val="120000"/>
              </a:lnSpc>
              <a:spcBef>
                <a:spcPts val="0"/>
              </a:spcBef>
              <a:buSzTx/>
              <a:buFontTx/>
              <a:buNone/>
              <a:defRPr sz="1300" spc="65">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91" name="TextBox 9"/>
          <p:cNvSpPr txBox="1">
            <a:spLocks noGrp="1"/>
          </p:cNvSpPr>
          <p:nvPr>
            <p:ph type="body" sz="quarter" idx="27"/>
          </p:nvPr>
        </p:nvSpPr>
        <p:spPr>
          <a:xfrm>
            <a:off x="7668596" y="2985712"/>
            <a:ext cx="895539" cy="892552"/>
          </a:xfrm>
          <a:prstGeom prst="rect">
            <a:avLst/>
          </a:prstGeom>
        </p:spPr>
        <p:txBody>
          <a:bodyPr>
            <a:spAutoFit/>
          </a:bodyPr>
          <a:lstStyle>
            <a:lvl1pPr marL="0" indent="0" algn="ctr">
              <a:lnSpc>
                <a:spcPct val="100000"/>
              </a:lnSpc>
              <a:spcBef>
                <a:spcPts val="0"/>
              </a:spcBef>
              <a:buSzTx/>
              <a:buFontTx/>
              <a:buNone/>
              <a:defRPr sz="1300" spc="65">
                <a:solidFill>
                  <a:schemeClr val="accent6"/>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92" name="TextBox 9"/>
          <p:cNvSpPr txBox="1">
            <a:spLocks noGrp="1"/>
          </p:cNvSpPr>
          <p:nvPr>
            <p:ph type="body" sz="quarter" idx="28"/>
          </p:nvPr>
        </p:nvSpPr>
        <p:spPr>
          <a:xfrm>
            <a:off x="7562337" y="4552963"/>
            <a:ext cx="1108057" cy="692497"/>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493" name="Rounded Rectangle"/>
          <p:cNvSpPr/>
          <p:nvPr/>
        </p:nvSpPr>
        <p:spPr>
          <a:xfrm>
            <a:off x="7568687" y="1418464"/>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494" name="TextBox 9"/>
          <p:cNvSpPr txBox="1">
            <a:spLocks noGrp="1"/>
          </p:cNvSpPr>
          <p:nvPr>
            <p:ph type="body" sz="quarter" idx="29"/>
          </p:nvPr>
        </p:nvSpPr>
        <p:spPr>
          <a:xfrm>
            <a:off x="7668596" y="1418464"/>
            <a:ext cx="895539" cy="892552"/>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495"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496" name="Title Text"/>
          <p:cNvSpPr txBox="1">
            <a:spLocks noGrp="1"/>
          </p:cNvSpPr>
          <p:nvPr>
            <p:ph type="title"/>
          </p:nvPr>
        </p:nvSpPr>
        <p:spPr>
          <a:xfrm>
            <a:off x="423289" y="227573"/>
            <a:ext cx="2072897" cy="570427"/>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712857800"/>
      </p:ext>
    </p:extLst>
  </p:cSld>
  <p:clrMapOvr>
    <a:masterClrMapping/>
  </p:clrMapOvr>
  <p:hf hdr="0" ftr="0" dt="0"/>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_Title/Caption/Bullets">
    <p:bg>
      <p:bgPr>
        <a:solidFill>
          <a:schemeClr val="accent5"/>
        </a:solidFill>
        <a:effectLst/>
      </p:bgPr>
    </p:bg>
    <p:spTree>
      <p:nvGrpSpPr>
        <p:cNvPr id="1" name=""/>
        <p:cNvGrpSpPr/>
        <p:nvPr/>
      </p:nvGrpSpPr>
      <p:grpSpPr>
        <a:xfrm>
          <a:off x="0" y="0"/>
          <a:ext cx="0" cy="0"/>
          <a:chOff x="0" y="0"/>
          <a:chExt cx="0" cy="0"/>
        </a:xfrm>
      </p:grpSpPr>
      <p:sp>
        <p:nvSpPr>
          <p:cNvPr id="503" name="Rounded Rectangle"/>
          <p:cNvSpPr/>
          <p:nvPr/>
        </p:nvSpPr>
        <p:spPr>
          <a:xfrm>
            <a:off x="7568687" y="2997134"/>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504" name="Rounded Rectangle"/>
          <p:cNvSpPr/>
          <p:nvPr/>
        </p:nvSpPr>
        <p:spPr>
          <a:xfrm>
            <a:off x="7568687" y="4569455"/>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505"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506" name="TextBox 64"/>
          <p:cNvSpPr txBox="1">
            <a:spLocks noGrp="1"/>
          </p:cNvSpPr>
          <p:nvPr>
            <p:ph type="body" sz="quarter" idx="21"/>
          </p:nvPr>
        </p:nvSpPr>
        <p:spPr>
          <a:xfrm>
            <a:off x="7544346" y="3408375"/>
            <a:ext cx="3222396"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07" name="TextBox 69"/>
          <p:cNvSpPr txBox="1">
            <a:spLocks noGrp="1"/>
          </p:cNvSpPr>
          <p:nvPr>
            <p:ph type="body" sz="quarter" idx="22"/>
          </p:nvPr>
        </p:nvSpPr>
        <p:spPr>
          <a:xfrm>
            <a:off x="7544346" y="4995187"/>
            <a:ext cx="3222396"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08" name="TextBox 10"/>
          <p:cNvSpPr txBox="1">
            <a:spLocks noGrp="1"/>
          </p:cNvSpPr>
          <p:nvPr>
            <p:ph type="body" sz="quarter" idx="23"/>
          </p:nvPr>
        </p:nvSpPr>
        <p:spPr>
          <a:xfrm>
            <a:off x="7544346" y="1821563"/>
            <a:ext cx="3222396"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09" name="Rectangle 3"/>
          <p:cNvSpPr txBox="1">
            <a:spLocks noGrp="1"/>
          </p:cNvSpPr>
          <p:nvPr>
            <p:ph type="body" sz="quarter" idx="24"/>
          </p:nvPr>
        </p:nvSpPr>
        <p:spPr>
          <a:xfrm>
            <a:off x="1351389" y="1729497"/>
            <a:ext cx="4352523" cy="2246769"/>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510" name="Rectangle 59"/>
          <p:cNvSpPr txBox="1">
            <a:spLocks noGrp="1"/>
          </p:cNvSpPr>
          <p:nvPr>
            <p:ph type="body" sz="quarter" idx="25"/>
          </p:nvPr>
        </p:nvSpPr>
        <p:spPr>
          <a:xfrm>
            <a:off x="1425259" y="3450353"/>
            <a:ext cx="3222396" cy="677108"/>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511" name="TextBox 60"/>
          <p:cNvSpPr txBox="1">
            <a:spLocks noGrp="1"/>
          </p:cNvSpPr>
          <p:nvPr>
            <p:ph type="body" sz="quarter" idx="26"/>
          </p:nvPr>
        </p:nvSpPr>
        <p:spPr>
          <a:xfrm>
            <a:off x="1425258" y="4380075"/>
            <a:ext cx="4752023"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12" name="TextBox 9"/>
          <p:cNvSpPr txBox="1">
            <a:spLocks noGrp="1"/>
          </p:cNvSpPr>
          <p:nvPr>
            <p:ph type="body" sz="quarter" idx="27"/>
          </p:nvPr>
        </p:nvSpPr>
        <p:spPr>
          <a:xfrm>
            <a:off x="7668596" y="2985712"/>
            <a:ext cx="895539" cy="892552"/>
          </a:xfrm>
          <a:prstGeom prst="rect">
            <a:avLst/>
          </a:prstGeom>
        </p:spPr>
        <p:txBody>
          <a:bodyPr>
            <a:spAutoFit/>
          </a:bodyPr>
          <a:lstStyle>
            <a:lvl1pPr marL="0" indent="0" algn="ctr">
              <a:lnSpc>
                <a:spcPct val="100000"/>
              </a:lnSpc>
              <a:spcBef>
                <a:spcPts val="0"/>
              </a:spcBef>
              <a:buSzTx/>
              <a:buFontTx/>
              <a:buNone/>
              <a:defRPr sz="1300" spc="65">
                <a:solidFill>
                  <a:schemeClr val="accent6"/>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13" name="TextBox 9"/>
          <p:cNvSpPr txBox="1">
            <a:spLocks noGrp="1"/>
          </p:cNvSpPr>
          <p:nvPr>
            <p:ph type="body" sz="quarter" idx="28"/>
          </p:nvPr>
        </p:nvSpPr>
        <p:spPr>
          <a:xfrm>
            <a:off x="7562337" y="4552963"/>
            <a:ext cx="1108057" cy="692497"/>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14" name="Rounded Rectangle"/>
          <p:cNvSpPr/>
          <p:nvPr/>
        </p:nvSpPr>
        <p:spPr>
          <a:xfrm>
            <a:off x="7568687" y="1418464"/>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515" name="TextBox 9"/>
          <p:cNvSpPr txBox="1">
            <a:spLocks noGrp="1"/>
          </p:cNvSpPr>
          <p:nvPr>
            <p:ph type="body" sz="quarter" idx="29"/>
          </p:nvPr>
        </p:nvSpPr>
        <p:spPr>
          <a:xfrm>
            <a:off x="7668596" y="1418464"/>
            <a:ext cx="895539" cy="892552"/>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516"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517" name="Title Text"/>
          <p:cNvSpPr txBox="1">
            <a:spLocks noGrp="1"/>
          </p:cNvSpPr>
          <p:nvPr>
            <p:ph type="title"/>
          </p:nvPr>
        </p:nvSpPr>
        <p:spPr>
          <a:xfrm>
            <a:off x="435987" y="230718"/>
            <a:ext cx="2170507" cy="576887"/>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3024630956"/>
      </p:ext>
    </p:extLst>
  </p:cSld>
  <p:clrMapOvr>
    <a:masterClrMapping/>
  </p:clrMapOvr>
  <p:hf hdr="0" ftr="0" dt="0"/>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3_Title/2Captions">
    <p:bg>
      <p:bgPr>
        <a:gradFill flip="none" rotWithShape="1">
          <a:gsLst>
            <a:gs pos="0">
              <a:srgbClr val="2E55B5"/>
            </a:gs>
            <a:gs pos="100000">
              <a:srgbClr val="143590"/>
            </a:gs>
          </a:gsLst>
          <a:lin ang="13500000" scaled="0"/>
        </a:gradFill>
        <a:effectLst/>
      </p:bgPr>
    </p:bg>
    <p:spTree>
      <p:nvGrpSpPr>
        <p:cNvPr id="1" name=""/>
        <p:cNvGrpSpPr/>
        <p:nvPr/>
      </p:nvGrpSpPr>
      <p:grpSpPr>
        <a:xfrm>
          <a:off x="0" y="0"/>
          <a:ext cx="0" cy="0"/>
          <a:chOff x="0" y="0"/>
          <a:chExt cx="0" cy="0"/>
        </a:xfrm>
      </p:grpSpPr>
      <p:sp>
        <p:nvSpPr>
          <p:cNvPr id="52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525" name="Rectangle 3"/>
          <p:cNvSpPr txBox="1">
            <a:spLocks noGrp="1"/>
          </p:cNvSpPr>
          <p:nvPr>
            <p:ph type="body" sz="quarter" idx="21"/>
          </p:nvPr>
        </p:nvSpPr>
        <p:spPr>
          <a:xfrm>
            <a:off x="1460734" y="2314141"/>
            <a:ext cx="2175532" cy="677108"/>
          </a:xfrm>
          <a:prstGeom prst="rect">
            <a:avLst/>
          </a:prstGeom>
        </p:spPr>
        <p:txBody>
          <a:bodyPr>
            <a:spAutoFit/>
          </a:bodyPr>
          <a:lstStyle>
            <a:lvl1pPr marL="0"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526" name="TextBox 4"/>
          <p:cNvSpPr txBox="1">
            <a:spLocks noGrp="1"/>
          </p:cNvSpPr>
          <p:nvPr>
            <p:ph type="body" sz="quarter" idx="22"/>
          </p:nvPr>
        </p:nvSpPr>
        <p:spPr>
          <a:xfrm>
            <a:off x="1460734" y="2789264"/>
            <a:ext cx="3950335"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27" name="Rectangle 10"/>
          <p:cNvSpPr txBox="1">
            <a:spLocks noGrp="1"/>
          </p:cNvSpPr>
          <p:nvPr>
            <p:ph type="body" sz="quarter" idx="23"/>
          </p:nvPr>
        </p:nvSpPr>
        <p:spPr>
          <a:xfrm>
            <a:off x="1462604" y="1510123"/>
            <a:ext cx="7546573" cy="553998"/>
          </a:xfrm>
          <a:prstGeom prst="rect">
            <a:avLst/>
          </a:prstGeom>
        </p:spPr>
        <p:txBody>
          <a:bodyPr>
            <a:spAutoFit/>
          </a:bodyPr>
          <a:lstStyle>
            <a:lvl1pPr marL="0" indent="0">
              <a:lnSpc>
                <a:spcPct val="100000"/>
              </a:lnSpc>
              <a:spcBef>
                <a:spcPts val="0"/>
              </a:spcBef>
              <a:buSzTx/>
              <a:buFontTx/>
              <a:buNone/>
              <a:defRPr sz="30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528" name="Rectangle 21"/>
          <p:cNvSpPr txBox="1">
            <a:spLocks noGrp="1"/>
          </p:cNvSpPr>
          <p:nvPr>
            <p:ph type="body" sz="quarter" idx="24"/>
          </p:nvPr>
        </p:nvSpPr>
        <p:spPr>
          <a:xfrm>
            <a:off x="6933331" y="2314141"/>
            <a:ext cx="2468648" cy="677108"/>
          </a:xfrm>
          <a:prstGeom prst="rect">
            <a:avLst/>
          </a:prstGeom>
        </p:spPr>
        <p:txBody>
          <a:bodyPr>
            <a:spAutoFit/>
          </a:bodyPr>
          <a:lstStyle>
            <a:lvl1pPr marL="0"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lvl1pPr>
          </a:lstStyle>
          <a:p>
            <a:pPr lvl="0"/>
            <a:r>
              <a:rPr lang="en-US"/>
              <a:t>Click to edit Master text styles</a:t>
            </a:r>
          </a:p>
        </p:txBody>
      </p:sp>
      <p:sp>
        <p:nvSpPr>
          <p:cNvPr id="529" name="TextBox 22"/>
          <p:cNvSpPr txBox="1">
            <a:spLocks noGrp="1"/>
          </p:cNvSpPr>
          <p:nvPr>
            <p:ph type="body" sz="quarter" idx="25"/>
          </p:nvPr>
        </p:nvSpPr>
        <p:spPr>
          <a:xfrm>
            <a:off x="6933333" y="2789264"/>
            <a:ext cx="3950335"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30" name="Rounded Rectangle"/>
          <p:cNvSpPr/>
          <p:nvPr/>
        </p:nvSpPr>
        <p:spPr>
          <a:xfrm>
            <a:off x="6964285" y="5448856"/>
            <a:ext cx="1095359"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531" name="TextBox 9"/>
          <p:cNvSpPr txBox="1">
            <a:spLocks noGrp="1"/>
          </p:cNvSpPr>
          <p:nvPr>
            <p:ph type="body" sz="quarter" idx="26"/>
          </p:nvPr>
        </p:nvSpPr>
        <p:spPr>
          <a:xfrm>
            <a:off x="7064193" y="5448856"/>
            <a:ext cx="895539" cy="892552"/>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32" name="Rounded Rectangle"/>
          <p:cNvSpPr/>
          <p:nvPr/>
        </p:nvSpPr>
        <p:spPr>
          <a:xfrm>
            <a:off x="1503824" y="5448856"/>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533" name="TextBox 9"/>
          <p:cNvSpPr txBox="1">
            <a:spLocks noGrp="1"/>
          </p:cNvSpPr>
          <p:nvPr>
            <p:ph type="body" sz="quarter" idx="27"/>
          </p:nvPr>
        </p:nvSpPr>
        <p:spPr>
          <a:xfrm>
            <a:off x="1603733" y="5448856"/>
            <a:ext cx="895539" cy="892552"/>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534"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535" name="Title Text"/>
          <p:cNvSpPr txBox="1">
            <a:spLocks noGrp="1"/>
          </p:cNvSpPr>
          <p:nvPr>
            <p:ph type="title"/>
          </p:nvPr>
        </p:nvSpPr>
        <p:spPr>
          <a:xfrm>
            <a:off x="422296" y="243682"/>
            <a:ext cx="2617361" cy="5740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2696753059"/>
      </p:ext>
    </p:extLst>
  </p:cSld>
  <p:clrMapOvr>
    <a:masterClrMapping/>
  </p:clrMapOvr>
  <p:hf hdr="0" ftr="0" dt="0"/>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2_Title/2Captions">
    <p:bg>
      <p:bgPr>
        <a:solidFill>
          <a:schemeClr val="accent5"/>
        </a:solidFill>
        <a:effectLst/>
      </p:bgPr>
    </p:bg>
    <p:spTree>
      <p:nvGrpSpPr>
        <p:cNvPr id="1" name=""/>
        <p:cNvGrpSpPr/>
        <p:nvPr/>
      </p:nvGrpSpPr>
      <p:grpSpPr>
        <a:xfrm>
          <a:off x="0" y="0"/>
          <a:ext cx="0" cy="0"/>
          <a:chOff x="0" y="0"/>
          <a:chExt cx="0" cy="0"/>
        </a:xfrm>
      </p:grpSpPr>
      <p:sp>
        <p:nvSpPr>
          <p:cNvPr id="542"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543" name="Rectangle 3"/>
          <p:cNvSpPr txBox="1">
            <a:spLocks noGrp="1"/>
          </p:cNvSpPr>
          <p:nvPr>
            <p:ph type="body" sz="quarter" idx="21"/>
          </p:nvPr>
        </p:nvSpPr>
        <p:spPr>
          <a:xfrm>
            <a:off x="1460734" y="2314141"/>
            <a:ext cx="2175532" cy="677108"/>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544" name="TextBox 4"/>
          <p:cNvSpPr txBox="1">
            <a:spLocks noGrp="1"/>
          </p:cNvSpPr>
          <p:nvPr>
            <p:ph type="body" sz="quarter" idx="22"/>
          </p:nvPr>
        </p:nvSpPr>
        <p:spPr>
          <a:xfrm>
            <a:off x="1460734" y="2789264"/>
            <a:ext cx="3950335"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45" name="Rectangle 10"/>
          <p:cNvSpPr txBox="1">
            <a:spLocks noGrp="1"/>
          </p:cNvSpPr>
          <p:nvPr>
            <p:ph type="body" sz="quarter" idx="23"/>
          </p:nvPr>
        </p:nvSpPr>
        <p:spPr>
          <a:xfrm>
            <a:off x="1462604" y="1310677"/>
            <a:ext cx="7546573"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546" name="Rectangle 21"/>
          <p:cNvSpPr txBox="1">
            <a:spLocks noGrp="1"/>
          </p:cNvSpPr>
          <p:nvPr>
            <p:ph type="body" sz="quarter" idx="24"/>
          </p:nvPr>
        </p:nvSpPr>
        <p:spPr>
          <a:xfrm>
            <a:off x="6933331" y="2314141"/>
            <a:ext cx="2468648" cy="677108"/>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547" name="TextBox 22"/>
          <p:cNvSpPr txBox="1">
            <a:spLocks noGrp="1"/>
          </p:cNvSpPr>
          <p:nvPr>
            <p:ph type="body" sz="quarter" idx="25"/>
          </p:nvPr>
        </p:nvSpPr>
        <p:spPr>
          <a:xfrm>
            <a:off x="6933333" y="2789264"/>
            <a:ext cx="3950335"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48" name="Rounded Rectangle"/>
          <p:cNvSpPr/>
          <p:nvPr/>
        </p:nvSpPr>
        <p:spPr>
          <a:xfrm>
            <a:off x="6964285" y="5448856"/>
            <a:ext cx="1095359"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549" name="TextBox 9"/>
          <p:cNvSpPr txBox="1">
            <a:spLocks noGrp="1"/>
          </p:cNvSpPr>
          <p:nvPr>
            <p:ph type="body" sz="quarter" idx="26"/>
          </p:nvPr>
        </p:nvSpPr>
        <p:spPr>
          <a:xfrm>
            <a:off x="7064193" y="5448856"/>
            <a:ext cx="895539" cy="892552"/>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50" name="Rounded Rectangle"/>
          <p:cNvSpPr/>
          <p:nvPr/>
        </p:nvSpPr>
        <p:spPr>
          <a:xfrm>
            <a:off x="1503824" y="5448856"/>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551" name="TextBox 9"/>
          <p:cNvSpPr txBox="1">
            <a:spLocks noGrp="1"/>
          </p:cNvSpPr>
          <p:nvPr>
            <p:ph type="body" sz="quarter" idx="27"/>
          </p:nvPr>
        </p:nvSpPr>
        <p:spPr>
          <a:xfrm>
            <a:off x="1603733" y="5448856"/>
            <a:ext cx="895539" cy="892552"/>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552"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553" name="Title Text"/>
          <p:cNvSpPr txBox="1">
            <a:spLocks noGrp="1"/>
          </p:cNvSpPr>
          <p:nvPr>
            <p:ph type="title"/>
          </p:nvPr>
        </p:nvSpPr>
        <p:spPr>
          <a:xfrm>
            <a:off x="410587" y="238492"/>
            <a:ext cx="2314840" cy="434341"/>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2751894604"/>
      </p:ext>
    </p:extLst>
  </p:cSld>
  <p:clrMapOvr>
    <a:masterClrMapping/>
  </p:clrMapOvr>
  <p:hf hdr="0" ftr="0" dt="0"/>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3_Title/Paragraph">
    <p:bg>
      <p:bgPr>
        <a:gradFill flip="none" rotWithShape="1">
          <a:gsLst>
            <a:gs pos="0">
              <a:srgbClr val="2E55B5"/>
            </a:gs>
            <a:gs pos="100000">
              <a:srgbClr val="143590"/>
            </a:gs>
          </a:gsLst>
          <a:lin ang="13500000" scaled="0"/>
        </a:gradFill>
        <a:effectLst/>
      </p:bgPr>
    </p:bg>
    <p:spTree>
      <p:nvGrpSpPr>
        <p:cNvPr id="1" name=""/>
        <p:cNvGrpSpPr/>
        <p:nvPr/>
      </p:nvGrpSpPr>
      <p:grpSpPr>
        <a:xfrm>
          <a:off x="0" y="0"/>
          <a:ext cx="0" cy="0"/>
          <a:chOff x="0" y="0"/>
          <a:chExt cx="0" cy="0"/>
        </a:xfrm>
      </p:grpSpPr>
      <p:sp>
        <p:nvSpPr>
          <p:cNvPr id="56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561" name="TextBox 3"/>
          <p:cNvSpPr txBox="1">
            <a:spLocks noGrp="1"/>
          </p:cNvSpPr>
          <p:nvPr>
            <p:ph type="body" sz="quarter" idx="21"/>
          </p:nvPr>
        </p:nvSpPr>
        <p:spPr>
          <a:xfrm>
            <a:off x="1435378" y="2233119"/>
            <a:ext cx="8621477" cy="677108"/>
          </a:xfrm>
          <a:prstGeom prst="rect">
            <a:avLst/>
          </a:prstGeom>
        </p:spPr>
        <p:txBody>
          <a:bodyPr>
            <a:spAutoFit/>
          </a:bodyPr>
          <a:lstStyle/>
          <a:p>
            <a:pPr marL="0" lvl="0"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pPr>
            <a:r>
              <a:rPr lang="en-US"/>
              <a:t>Click to edit Master text styles</a:t>
            </a:r>
          </a:p>
          <a:p>
            <a:pPr marL="0" lvl="1"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pPr>
            <a:r>
              <a:rPr lang="en-US"/>
              <a:t>Second level</a:t>
            </a:r>
          </a:p>
        </p:txBody>
      </p:sp>
      <p:sp>
        <p:nvSpPr>
          <p:cNvPr id="562" name="TextBox 4"/>
          <p:cNvSpPr txBox="1">
            <a:spLocks noGrp="1"/>
          </p:cNvSpPr>
          <p:nvPr>
            <p:ph type="body" sz="quarter" idx="22"/>
          </p:nvPr>
        </p:nvSpPr>
        <p:spPr>
          <a:xfrm>
            <a:off x="1435378" y="3060099"/>
            <a:ext cx="9307277" cy="299184"/>
          </a:xfrm>
          <a:prstGeom prst="rect">
            <a:avLst/>
          </a:prstGeom>
        </p:spPr>
        <p:txBody>
          <a:bodyPr>
            <a:spAutoFit/>
          </a:bodyPr>
          <a:lstStyle>
            <a:lvl1pPr marL="0" indent="0">
              <a:lnSpc>
                <a:spcPct val="120000"/>
              </a:lnSpc>
              <a:spcBef>
                <a:spcPts val="0"/>
              </a:spcBef>
              <a:buSzTx/>
              <a:buFontTx/>
              <a:buNone/>
              <a:defRPr sz="1200" spc="60">
                <a:solidFill>
                  <a:srgbClr val="DDDDDD"/>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63" name="Rectangle 5"/>
          <p:cNvSpPr txBox="1">
            <a:spLocks noGrp="1"/>
          </p:cNvSpPr>
          <p:nvPr>
            <p:ph type="body" sz="quarter" idx="23"/>
          </p:nvPr>
        </p:nvSpPr>
        <p:spPr>
          <a:xfrm>
            <a:off x="1435378" y="1291840"/>
            <a:ext cx="7546573" cy="1538883"/>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564" name="Rectangle: Rounded Corners 10"/>
          <p:cNvSpPr/>
          <p:nvPr/>
        </p:nvSpPr>
        <p:spPr>
          <a:xfrm flipH="1">
            <a:off x="1442465" y="4751845"/>
            <a:ext cx="9307809" cy="1197244"/>
          </a:xfrm>
          <a:prstGeom prst="roundRect">
            <a:avLst>
              <a:gd name="adj" fmla="val 12033"/>
            </a:avLst>
          </a:prstGeom>
          <a:solidFill>
            <a:schemeClr val="accent1">
              <a:hueOff val="-1449350"/>
              <a:satOff val="34383"/>
              <a:lumOff val="16078"/>
            </a:schemeClr>
          </a:solidFill>
          <a:ln w="12700">
            <a:solidFill>
              <a:srgbClr val="2B353B">
                <a:alpha val="50000"/>
              </a:srgbClr>
            </a:solidFill>
            <a:miter/>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565" name="TextBox 18"/>
          <p:cNvSpPr txBox="1">
            <a:spLocks noGrp="1"/>
          </p:cNvSpPr>
          <p:nvPr>
            <p:ph type="body" sz="quarter" idx="24"/>
          </p:nvPr>
        </p:nvSpPr>
        <p:spPr>
          <a:xfrm>
            <a:off x="2979843" y="5053286"/>
            <a:ext cx="6918907" cy="292388"/>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grpSp>
        <p:nvGrpSpPr>
          <p:cNvPr id="568" name="Group 31"/>
          <p:cNvGrpSpPr/>
          <p:nvPr/>
        </p:nvGrpSpPr>
        <p:grpSpPr>
          <a:xfrm>
            <a:off x="1910273" y="5001516"/>
            <a:ext cx="626779" cy="626779"/>
            <a:chOff x="0" y="0"/>
            <a:chExt cx="626777" cy="626777"/>
          </a:xfrm>
        </p:grpSpPr>
        <p:sp>
          <p:nvSpPr>
            <p:cNvPr id="566" name="Group 4"/>
            <p:cNvSpPr/>
            <p:nvPr/>
          </p:nvSpPr>
          <p:spPr>
            <a:xfrm>
              <a:off x="0" y="0"/>
              <a:ext cx="626778" cy="626778"/>
            </a:xfrm>
            <a:prstGeom prst="roundRect">
              <a:avLst>
                <a:gd name="adj" fmla="val 21727"/>
              </a:avLst>
            </a:prstGeom>
            <a:solidFill>
              <a:schemeClr val="accent4">
                <a:hueOff val="-10595986"/>
                <a:satOff val="46567"/>
                <a:lumOff val="-25882"/>
              </a:schemeClr>
            </a:solidFill>
            <a:ln w="12700" cap="flat">
              <a:noFill/>
              <a:miter lim="400000"/>
            </a:ln>
            <a:effectLst/>
          </p:spPr>
          <p:txBody>
            <a:bodyPr wrap="square" lIns="45719" tIns="45719" rIns="45719" bIns="45719" numCol="1" anchor="ctr">
              <a:noAutofit/>
            </a:bodyPr>
            <a:lstStyle/>
            <a:p>
              <a:pPr>
                <a:defRPr sz="1800" b="0" i="0">
                  <a:solidFill>
                    <a:srgbClr val="000000"/>
                  </a:solidFill>
                  <a:latin typeface="Calibri"/>
                  <a:ea typeface="Calibri"/>
                  <a:cs typeface="Calibri"/>
                  <a:sym typeface="Calibri"/>
                </a:defRPr>
              </a:pPr>
              <a:endParaRPr sz="1800"/>
            </a:p>
          </p:txBody>
        </p:sp>
        <p:sp>
          <p:nvSpPr>
            <p:cNvPr id="567" name="Rectangle 33"/>
            <p:cNvSpPr/>
            <p:nvPr/>
          </p:nvSpPr>
          <p:spPr>
            <a:xfrm>
              <a:off x="160802" y="160802"/>
              <a:ext cx="305174" cy="305174"/>
            </a:xfrm>
            <a:prstGeom prst="rect">
              <a:avLst/>
            </a:prstGeom>
            <a:blipFill rotWithShape="1">
              <a:blip r:embed="rId2"/>
              <a:srcRect/>
              <a:stretch>
                <a:fillRect/>
              </a:stretch>
            </a:blipFill>
            <a:ln w="12700" cap="flat">
              <a:noFill/>
              <a:miter lim="400000"/>
            </a:ln>
            <a:effectLst/>
          </p:spPr>
          <p:txBody>
            <a:bodyPr wrap="square" lIns="45719" tIns="45719" rIns="45719" bIns="45719" numCol="1" anchor="ctr">
              <a:noAutofit/>
            </a:bodyPr>
            <a:lstStyle/>
            <a:p>
              <a:pPr algn="ctr">
                <a:defRPr sz="1800" b="0" i="0">
                  <a:solidFill>
                    <a:schemeClr val="accent6"/>
                  </a:solidFill>
                  <a:latin typeface="Calibri"/>
                  <a:ea typeface="Calibri"/>
                  <a:cs typeface="Calibri"/>
                  <a:sym typeface="Calibri"/>
                </a:defRPr>
              </a:pPr>
              <a:endParaRPr sz="1800"/>
            </a:p>
          </p:txBody>
        </p:sp>
      </p:grpSp>
      <p:pic>
        <p:nvPicPr>
          <p:cNvPr id="569" name="image10.png" descr="image10.png"/>
          <p:cNvPicPr>
            <a:picLocks noChangeAspect="1"/>
          </p:cNvPicPr>
          <p:nvPr/>
        </p:nvPicPr>
        <p:blipFill>
          <a:blip r:embed="rId3"/>
          <a:stretch>
            <a:fillRect/>
          </a:stretch>
        </p:blipFill>
        <p:spPr>
          <a:xfrm>
            <a:off x="11204087" y="268449"/>
            <a:ext cx="687444" cy="374424"/>
          </a:xfrm>
          <a:prstGeom prst="rect">
            <a:avLst/>
          </a:prstGeom>
          <a:ln w="12700">
            <a:miter lim="400000"/>
          </a:ln>
        </p:spPr>
      </p:pic>
      <p:sp>
        <p:nvSpPr>
          <p:cNvPr id="570" name="Title Text"/>
          <p:cNvSpPr txBox="1">
            <a:spLocks noGrp="1"/>
          </p:cNvSpPr>
          <p:nvPr>
            <p:ph type="title"/>
          </p:nvPr>
        </p:nvSpPr>
        <p:spPr>
          <a:xfrm>
            <a:off x="423288" y="230349"/>
            <a:ext cx="2159643" cy="37442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1178702303"/>
      </p:ext>
    </p:extLst>
  </p:cSld>
  <p:clrMapOvr>
    <a:masterClrMapping/>
  </p:clrMapOvr>
  <p:hf hdr="0" ftr="0" dt="0"/>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2_Title/Paragraph">
    <p:bg>
      <p:bgPr>
        <a:solidFill>
          <a:schemeClr val="accent5"/>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578" name="TextBox 3"/>
          <p:cNvSpPr txBox="1">
            <a:spLocks noGrp="1"/>
          </p:cNvSpPr>
          <p:nvPr>
            <p:ph type="body" sz="quarter" idx="21"/>
          </p:nvPr>
        </p:nvSpPr>
        <p:spPr>
          <a:xfrm>
            <a:off x="1435378" y="2233119"/>
            <a:ext cx="8621477" cy="677108"/>
          </a:xfrm>
          <a:prstGeom prst="rect">
            <a:avLst/>
          </a:prstGeom>
        </p:spPr>
        <p:txBody>
          <a:bodyPr>
            <a:spAutoFit/>
          </a:bodyPr>
          <a:lstStyle/>
          <a:p>
            <a:pPr marL="0" lvl="0" indent="0">
              <a:lnSpc>
                <a:spcPct val="100000"/>
              </a:lnSpc>
              <a:spcBef>
                <a:spcPts val="0"/>
              </a:spcBef>
              <a:buSzTx/>
              <a:buFontTx/>
              <a:buNone/>
              <a:defRPr sz="1900" spc="95">
                <a:solidFill>
                  <a:srgbClr val="535353"/>
                </a:solidFill>
                <a:latin typeface="+mj-lt"/>
                <a:ea typeface="+mj-ea"/>
                <a:cs typeface="+mj-cs"/>
                <a:sym typeface="Red Hat Display Light Bold"/>
              </a:defRPr>
            </a:pPr>
            <a:r>
              <a:rPr lang="en-US"/>
              <a:t>Click to edit Master text styles</a:t>
            </a:r>
          </a:p>
          <a:p>
            <a:pPr marL="0" lvl="1" indent="0">
              <a:lnSpc>
                <a:spcPct val="100000"/>
              </a:lnSpc>
              <a:spcBef>
                <a:spcPts val="0"/>
              </a:spcBef>
              <a:buSzTx/>
              <a:buFontTx/>
              <a:buNone/>
              <a:defRPr sz="1900" spc="95">
                <a:solidFill>
                  <a:srgbClr val="535353"/>
                </a:solidFill>
                <a:latin typeface="+mj-lt"/>
                <a:ea typeface="+mj-ea"/>
                <a:cs typeface="+mj-cs"/>
                <a:sym typeface="Red Hat Display Light Bold"/>
              </a:defRPr>
            </a:pPr>
            <a:r>
              <a:rPr lang="en-US"/>
              <a:t>Second level</a:t>
            </a:r>
          </a:p>
        </p:txBody>
      </p:sp>
      <p:sp>
        <p:nvSpPr>
          <p:cNvPr id="579" name="TextBox 4"/>
          <p:cNvSpPr txBox="1">
            <a:spLocks noGrp="1"/>
          </p:cNvSpPr>
          <p:nvPr>
            <p:ph type="body" sz="quarter" idx="22"/>
          </p:nvPr>
        </p:nvSpPr>
        <p:spPr>
          <a:xfrm>
            <a:off x="1435378" y="3060099"/>
            <a:ext cx="9307277"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580" name="Rectangle 5"/>
          <p:cNvSpPr txBox="1">
            <a:spLocks noGrp="1"/>
          </p:cNvSpPr>
          <p:nvPr>
            <p:ph type="body" sz="quarter" idx="23"/>
          </p:nvPr>
        </p:nvSpPr>
        <p:spPr>
          <a:xfrm>
            <a:off x="1435378" y="1291840"/>
            <a:ext cx="7546573"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581" name="Rectangle: Rounded Corners 10"/>
          <p:cNvSpPr/>
          <p:nvPr/>
        </p:nvSpPr>
        <p:spPr>
          <a:xfrm flipH="1">
            <a:off x="1442465" y="4751845"/>
            <a:ext cx="9307809" cy="1197244"/>
          </a:xfrm>
          <a:prstGeom prst="roundRect">
            <a:avLst>
              <a:gd name="adj" fmla="val 12033"/>
            </a:avLst>
          </a:prstGeom>
          <a:solidFill>
            <a:schemeClr val="accent3"/>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582" name="TextBox 18"/>
          <p:cNvSpPr txBox="1">
            <a:spLocks noGrp="1"/>
          </p:cNvSpPr>
          <p:nvPr>
            <p:ph type="body" sz="quarter" idx="24"/>
          </p:nvPr>
        </p:nvSpPr>
        <p:spPr>
          <a:xfrm>
            <a:off x="2979843" y="5053286"/>
            <a:ext cx="6918907" cy="292388"/>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grpSp>
        <p:nvGrpSpPr>
          <p:cNvPr id="585" name="Group 31"/>
          <p:cNvGrpSpPr/>
          <p:nvPr/>
        </p:nvGrpSpPr>
        <p:grpSpPr>
          <a:xfrm>
            <a:off x="1910273" y="5001516"/>
            <a:ext cx="626779" cy="626779"/>
            <a:chOff x="0" y="0"/>
            <a:chExt cx="626777" cy="626777"/>
          </a:xfrm>
        </p:grpSpPr>
        <p:sp>
          <p:nvSpPr>
            <p:cNvPr id="583" name="Group 4"/>
            <p:cNvSpPr/>
            <p:nvPr/>
          </p:nvSpPr>
          <p:spPr>
            <a:xfrm>
              <a:off x="0" y="0"/>
              <a:ext cx="626778" cy="626778"/>
            </a:xfrm>
            <a:prstGeom prst="roundRect">
              <a:avLst>
                <a:gd name="adj" fmla="val 21727"/>
              </a:avLst>
            </a:prstGeom>
            <a:solidFill>
              <a:schemeClr val="accent4">
                <a:hueOff val="-10595986"/>
                <a:satOff val="46567"/>
                <a:lumOff val="-25882"/>
              </a:schemeClr>
            </a:solidFill>
            <a:ln w="12700" cap="flat">
              <a:noFill/>
              <a:miter lim="400000"/>
            </a:ln>
            <a:effectLst/>
          </p:spPr>
          <p:txBody>
            <a:bodyPr wrap="square" lIns="45719" tIns="45719" rIns="45719" bIns="45719" numCol="1" anchor="ctr">
              <a:noAutofit/>
            </a:bodyPr>
            <a:lstStyle/>
            <a:p>
              <a:pPr>
                <a:defRPr sz="1800" b="0" i="0">
                  <a:solidFill>
                    <a:srgbClr val="000000"/>
                  </a:solidFill>
                  <a:latin typeface="Calibri"/>
                  <a:ea typeface="Calibri"/>
                  <a:cs typeface="Calibri"/>
                  <a:sym typeface="Calibri"/>
                </a:defRPr>
              </a:pPr>
              <a:endParaRPr sz="1800"/>
            </a:p>
          </p:txBody>
        </p:sp>
        <p:sp>
          <p:nvSpPr>
            <p:cNvPr id="584" name="Rectangle 33"/>
            <p:cNvSpPr/>
            <p:nvPr/>
          </p:nvSpPr>
          <p:spPr>
            <a:xfrm>
              <a:off x="160802" y="160802"/>
              <a:ext cx="305174" cy="305174"/>
            </a:xfrm>
            <a:prstGeom prst="rect">
              <a:avLst/>
            </a:prstGeom>
            <a:blipFill rotWithShape="1">
              <a:blip r:embed="rId2"/>
              <a:srcRect/>
              <a:stretch>
                <a:fillRect/>
              </a:stretch>
            </a:blipFill>
            <a:ln w="12700" cap="flat">
              <a:noFill/>
              <a:miter lim="400000"/>
            </a:ln>
            <a:effectLst/>
          </p:spPr>
          <p:txBody>
            <a:bodyPr wrap="square" lIns="45719" tIns="45719" rIns="45719" bIns="45719" numCol="1" anchor="ctr">
              <a:noAutofit/>
            </a:bodyPr>
            <a:lstStyle/>
            <a:p>
              <a:pPr algn="ctr">
                <a:defRPr sz="1800" b="0" i="0">
                  <a:solidFill>
                    <a:schemeClr val="accent6"/>
                  </a:solidFill>
                  <a:latin typeface="Calibri"/>
                  <a:ea typeface="Calibri"/>
                  <a:cs typeface="Calibri"/>
                  <a:sym typeface="Calibri"/>
                </a:defRPr>
              </a:pPr>
              <a:endParaRPr sz="1800"/>
            </a:p>
          </p:txBody>
        </p:sp>
      </p:grpSp>
      <p:pic>
        <p:nvPicPr>
          <p:cNvPr id="586" name="Image" descr="Image"/>
          <p:cNvPicPr>
            <a:picLocks noChangeAspect="1"/>
          </p:cNvPicPr>
          <p:nvPr/>
        </p:nvPicPr>
        <p:blipFill>
          <a:blip r:embed="rId3"/>
          <a:stretch>
            <a:fillRect/>
          </a:stretch>
        </p:blipFill>
        <p:spPr>
          <a:xfrm>
            <a:off x="11246133" y="316689"/>
            <a:ext cx="603353" cy="277944"/>
          </a:xfrm>
          <a:prstGeom prst="rect">
            <a:avLst/>
          </a:prstGeom>
          <a:ln w="12700">
            <a:miter lim="400000"/>
          </a:ln>
        </p:spPr>
      </p:pic>
      <p:sp>
        <p:nvSpPr>
          <p:cNvPr id="587" name="Title Text"/>
          <p:cNvSpPr txBox="1">
            <a:spLocks noGrp="1"/>
          </p:cNvSpPr>
          <p:nvPr>
            <p:ph type="title"/>
          </p:nvPr>
        </p:nvSpPr>
        <p:spPr>
          <a:xfrm>
            <a:off x="445707" y="238492"/>
            <a:ext cx="2171212" cy="434341"/>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4064984341"/>
      </p:ext>
    </p:extLst>
  </p:cSld>
  <p:clrMapOvr>
    <a:masterClrMapping/>
  </p:clrMapOvr>
  <p:hf hdr="0" ftr="0" dt="0"/>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Title/GraphicImages">
    <p:spTree>
      <p:nvGrpSpPr>
        <p:cNvPr id="1" name=""/>
        <p:cNvGrpSpPr/>
        <p:nvPr/>
      </p:nvGrpSpPr>
      <p:grpSpPr>
        <a:xfrm>
          <a:off x="0" y="0"/>
          <a:ext cx="0" cy="0"/>
          <a:chOff x="0" y="0"/>
          <a:chExt cx="0" cy="0"/>
        </a:xfrm>
      </p:grpSpPr>
      <p:sp>
        <p:nvSpPr>
          <p:cNvPr id="594" name="Slide Number"/>
          <p:cNvSpPr txBox="1">
            <a:spLocks noGrp="1"/>
          </p:cNvSpPr>
          <p:nvPr>
            <p:ph type="sldNum" sz="quarter" idx="2"/>
          </p:nvPr>
        </p:nvSpPr>
        <p:spPr>
          <a:xfrm>
            <a:off x="11622883" y="6323176"/>
            <a:ext cx="312904" cy="292388"/>
          </a:xfrm>
          <a:prstGeom prst="rect">
            <a:avLst/>
          </a:prstGeom>
        </p:spPr>
        <p:txBody>
          <a:bodyPr/>
          <a:lstStyle>
            <a:lvl1pPr>
              <a:lnSpc>
                <a:spcPct val="100000"/>
              </a:lnSpc>
              <a:defRPr sz="1300" spc="65">
                <a:solidFill>
                  <a:schemeClr val="accent5"/>
                </a:solidFill>
              </a:defRPr>
            </a:lvl1pPr>
          </a:lstStyle>
          <a:p>
            <a:fld id="{86CB4B4D-7CA3-9044-876B-883B54F8677D}" type="slidenum">
              <a:rPr lang="en-US" smtClean="0"/>
              <a:t>‹#›</a:t>
            </a:fld>
            <a:endParaRPr lang="en-US"/>
          </a:p>
        </p:txBody>
      </p:sp>
      <p:sp>
        <p:nvSpPr>
          <p:cNvPr id="595" name="Coral_DJI0146 (1).jpg"/>
          <p:cNvSpPr>
            <a:spLocks noGrp="1"/>
          </p:cNvSpPr>
          <p:nvPr>
            <p:ph type="pic" sz="quarter" idx="21"/>
          </p:nvPr>
        </p:nvSpPr>
        <p:spPr>
          <a:xfrm>
            <a:off x="2646451" y="2473081"/>
            <a:ext cx="4073360" cy="3049929"/>
          </a:xfrm>
          <a:prstGeom prst="rect">
            <a:avLst/>
          </a:prstGeom>
        </p:spPr>
        <p:txBody>
          <a:bodyPr lIns="91439" rIns="91439"/>
          <a:lstStyle/>
          <a:p>
            <a:r>
              <a:rPr lang="en-US"/>
              <a:t>Click icon to add picture</a:t>
            </a:r>
            <a:endParaRPr/>
          </a:p>
        </p:txBody>
      </p:sp>
      <p:sp>
        <p:nvSpPr>
          <p:cNvPr id="596" name="PC_Discovery_Princess_XP_ LidoDeck_Drinks_Cards_Lifestyle_GPuckett_Apr 21 2022_5429-ME-RGB.jpg"/>
          <p:cNvSpPr>
            <a:spLocks noGrp="1"/>
          </p:cNvSpPr>
          <p:nvPr>
            <p:ph type="pic" sz="quarter" idx="22"/>
          </p:nvPr>
        </p:nvSpPr>
        <p:spPr>
          <a:xfrm>
            <a:off x="7019773" y="1907764"/>
            <a:ext cx="4073360" cy="2713877"/>
          </a:xfrm>
          <a:prstGeom prst="rect">
            <a:avLst/>
          </a:prstGeom>
        </p:spPr>
        <p:txBody>
          <a:bodyPr lIns="91439" rIns="91439"/>
          <a:lstStyle/>
          <a:p>
            <a:r>
              <a:rPr lang="en-US"/>
              <a:t>Click icon to add picture</a:t>
            </a:r>
            <a:endParaRPr/>
          </a:p>
        </p:txBody>
      </p:sp>
      <p:sp>
        <p:nvSpPr>
          <p:cNvPr id="597" name="Rectangle 9"/>
          <p:cNvSpPr txBox="1">
            <a:spLocks noGrp="1"/>
          </p:cNvSpPr>
          <p:nvPr>
            <p:ph type="body" sz="quarter" idx="23"/>
          </p:nvPr>
        </p:nvSpPr>
        <p:spPr>
          <a:xfrm>
            <a:off x="1403113" y="1052688"/>
            <a:ext cx="4352523" cy="2246769"/>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598" name="Rectangle 13"/>
          <p:cNvSpPr txBox="1">
            <a:spLocks noGrp="1"/>
          </p:cNvSpPr>
          <p:nvPr>
            <p:ph type="body" sz="quarter" idx="24"/>
          </p:nvPr>
        </p:nvSpPr>
        <p:spPr>
          <a:xfrm>
            <a:off x="1409945" y="1910340"/>
            <a:ext cx="4669860" cy="384721"/>
          </a:xfrm>
          <a:prstGeom prst="rect">
            <a:avLst/>
          </a:prstGeom>
        </p:spPr>
        <p:txBody>
          <a:bodyPr>
            <a:spAutoFit/>
          </a:bodyPr>
          <a:lstStyle/>
          <a:p>
            <a:pPr marL="0" lvl="0" indent="0">
              <a:lnSpc>
                <a:spcPct val="100000"/>
              </a:lnSpc>
              <a:spcBef>
                <a:spcPts val="0"/>
              </a:spcBef>
              <a:buSzTx/>
              <a:buFontTx/>
              <a:buNone/>
              <a:defRPr sz="1900" spc="95">
                <a:solidFill>
                  <a:schemeClr val="accent6">
                    <a:lumOff val="-2991"/>
                  </a:schemeClr>
                </a:solidFill>
                <a:latin typeface="+mj-lt"/>
                <a:ea typeface="+mj-ea"/>
                <a:cs typeface="+mj-cs"/>
                <a:sym typeface="Red Hat Display Light Bold"/>
              </a:defRPr>
            </a:pPr>
            <a:r>
              <a:rPr lang="en-US"/>
              <a:t>Click to edit Master text styles</a:t>
            </a:r>
          </a:p>
        </p:txBody>
      </p:sp>
      <p:sp>
        <p:nvSpPr>
          <p:cNvPr id="599" name="TextBox 15"/>
          <p:cNvSpPr txBox="1">
            <a:spLocks noGrp="1"/>
          </p:cNvSpPr>
          <p:nvPr>
            <p:ph type="body" sz="quarter" idx="25"/>
          </p:nvPr>
        </p:nvSpPr>
        <p:spPr>
          <a:xfrm>
            <a:off x="8266863" y="4891426"/>
            <a:ext cx="2607831" cy="292388"/>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00" name="Rectangle 16"/>
          <p:cNvSpPr txBox="1">
            <a:spLocks noGrp="1"/>
          </p:cNvSpPr>
          <p:nvPr>
            <p:ph type="body" sz="quarter" idx="26"/>
          </p:nvPr>
        </p:nvSpPr>
        <p:spPr>
          <a:xfrm>
            <a:off x="8266865" y="4570060"/>
            <a:ext cx="2998207" cy="333617"/>
          </a:xfrm>
          <a:prstGeom prst="rect">
            <a:avLst/>
          </a:prstGeom>
        </p:spPr>
        <p:txBody>
          <a:bodyPr>
            <a:spAutoFit/>
          </a:bodyPr>
          <a:lstStyle>
            <a:lvl1pPr marL="0" indent="0">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601" name="Speech Bubble: Rectangle with Corners Rounded 22"/>
          <p:cNvSpPr/>
          <p:nvPr/>
        </p:nvSpPr>
        <p:spPr>
          <a:xfrm>
            <a:off x="8193892" y="326210"/>
            <a:ext cx="2970469" cy="1454119"/>
          </a:xfrm>
          <a:custGeom>
            <a:avLst/>
            <a:gdLst/>
            <a:ahLst/>
            <a:cxnLst>
              <a:cxn ang="0">
                <a:pos x="wd2" y="hd2"/>
              </a:cxn>
              <a:cxn ang="5400000">
                <a:pos x="wd2" y="hd2"/>
              </a:cxn>
              <a:cxn ang="10800000">
                <a:pos x="wd2" y="hd2"/>
              </a:cxn>
              <a:cxn ang="16200000">
                <a:pos x="wd2" y="hd2"/>
              </a:cxn>
            </a:cxnLst>
            <a:rect l="0" t="0" r="r" b="b"/>
            <a:pathLst>
              <a:path w="21600" h="21600" extrusionOk="0">
                <a:moveTo>
                  <a:pt x="0" y="2639"/>
                </a:moveTo>
                <a:cubicBezTo>
                  <a:pt x="0" y="1181"/>
                  <a:pt x="578" y="0"/>
                  <a:pt x="1292" y="0"/>
                </a:cubicBezTo>
                <a:lnTo>
                  <a:pt x="3600" y="0"/>
                </a:lnTo>
                <a:lnTo>
                  <a:pt x="20308" y="0"/>
                </a:lnTo>
                <a:cubicBezTo>
                  <a:pt x="21022" y="0"/>
                  <a:pt x="21600" y="1181"/>
                  <a:pt x="21600" y="2639"/>
                </a:cubicBezTo>
                <a:lnTo>
                  <a:pt x="21600" y="13193"/>
                </a:lnTo>
                <a:cubicBezTo>
                  <a:pt x="21600" y="14651"/>
                  <a:pt x="21022" y="15832"/>
                  <a:pt x="20308" y="15832"/>
                </a:cubicBezTo>
                <a:lnTo>
                  <a:pt x="9000" y="15832"/>
                </a:lnTo>
                <a:lnTo>
                  <a:pt x="3549" y="21600"/>
                </a:lnTo>
                <a:lnTo>
                  <a:pt x="3600" y="15832"/>
                </a:lnTo>
                <a:lnTo>
                  <a:pt x="1292" y="15832"/>
                </a:lnTo>
                <a:cubicBezTo>
                  <a:pt x="578" y="15832"/>
                  <a:pt x="0" y="14651"/>
                  <a:pt x="0" y="13193"/>
                </a:cubicBezTo>
                <a:lnTo>
                  <a:pt x="0" y="13193"/>
                </a:lnTo>
                <a:lnTo>
                  <a:pt x="0" y="9235"/>
                </a:lnTo>
                <a:close/>
              </a:path>
            </a:pathLst>
          </a:custGeom>
          <a:solidFill>
            <a:schemeClr val="accent4">
              <a:hueOff val="-10595986"/>
              <a:satOff val="46567"/>
              <a:lumOff val="-25882"/>
            </a:schemeClr>
          </a:solidFill>
          <a:ln w="12700">
            <a:solidFill>
              <a:srgbClr val="2E55B5"/>
            </a:solidFill>
            <a:miter/>
          </a:ln>
          <a:effectLst>
            <a:outerShdw blurRad="584200" dist="457200" dir="5400000" rotWithShape="0">
              <a:srgbClr val="000000">
                <a:alpha val="12000"/>
              </a:srgbClr>
            </a:outerShdw>
          </a:effectLst>
        </p:spPr>
        <p:txBody>
          <a:bodyPr lIns="45719" rIns="45719" anchor="ctr"/>
          <a:lstStyle/>
          <a:p>
            <a:pPr>
              <a:defRPr sz="1400" b="0" i="0">
                <a:solidFill>
                  <a:srgbClr val="009C2B"/>
                </a:solidFill>
                <a:latin typeface="Zen Antique"/>
                <a:ea typeface="Zen Antique"/>
                <a:cs typeface="Zen Antique"/>
                <a:sym typeface="Zen Antique"/>
              </a:defRPr>
            </a:pPr>
            <a:endParaRPr sz="1400"/>
          </a:p>
        </p:txBody>
      </p:sp>
      <p:sp>
        <p:nvSpPr>
          <p:cNvPr id="602" name="TextBox 24"/>
          <p:cNvSpPr txBox="1">
            <a:spLocks noGrp="1"/>
          </p:cNvSpPr>
          <p:nvPr>
            <p:ph type="body" sz="quarter" idx="27"/>
          </p:nvPr>
        </p:nvSpPr>
        <p:spPr>
          <a:xfrm>
            <a:off x="8361627" y="425269"/>
            <a:ext cx="2570055" cy="1738937"/>
          </a:xfrm>
          <a:prstGeom prst="rect">
            <a:avLst/>
          </a:prstGeom>
        </p:spPr>
        <p:txBody>
          <a:bodyPr>
            <a:spAutoFit/>
          </a:bodyPr>
          <a:lstStyle>
            <a:lvl1pPr marL="0" indent="0" algn="r">
              <a:lnSpc>
                <a:spcPct val="100000"/>
              </a:lnSpc>
              <a:spcBef>
                <a:spcPts val="0"/>
              </a:spcBef>
              <a:buSzTx/>
              <a:buFontTx/>
              <a:buNone/>
              <a:defRPr sz="3500" b="1" i="1">
                <a:solidFill>
                  <a:schemeClr val="accent4">
                    <a:hueOff val="651429"/>
                    <a:satOff val="51629"/>
                    <a:lumOff val="-47450"/>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603" name="TextBox 25"/>
          <p:cNvSpPr txBox="1">
            <a:spLocks noGrp="1"/>
          </p:cNvSpPr>
          <p:nvPr>
            <p:ph type="body" sz="quarter" idx="28"/>
          </p:nvPr>
        </p:nvSpPr>
        <p:spPr>
          <a:xfrm>
            <a:off x="8680239" y="916540"/>
            <a:ext cx="2251443" cy="299184"/>
          </a:xfrm>
          <a:prstGeom prst="rect">
            <a:avLst/>
          </a:prstGeom>
        </p:spPr>
        <p:txBody>
          <a:bodyPr>
            <a:spAutoFit/>
          </a:bodyPr>
          <a:lstStyle>
            <a:lvl1pPr marL="0" indent="0" algn="r">
              <a:lnSpc>
                <a:spcPct val="120000"/>
              </a:lnSpc>
              <a:spcBef>
                <a:spcPts val="0"/>
              </a:spcBef>
              <a:buSzTx/>
              <a:buFontTx/>
              <a:buNone/>
              <a:defRPr sz="1200" spc="60">
                <a:solidFill>
                  <a:schemeClr val="accent4">
                    <a:hueOff val="651429"/>
                    <a:satOff val="51629"/>
                    <a:lumOff val="-47450"/>
                  </a:schemeClr>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04" name="Speech Bubble: Rectangle with Corners Rounded 11"/>
          <p:cNvSpPr/>
          <p:nvPr/>
        </p:nvSpPr>
        <p:spPr>
          <a:xfrm>
            <a:off x="453426" y="5359311"/>
            <a:ext cx="3213661" cy="106582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35" y="0"/>
                  <a:pt x="1194" y="0"/>
                </a:cubicBezTo>
                <a:lnTo>
                  <a:pt x="11647" y="0"/>
                </a:lnTo>
                <a:lnTo>
                  <a:pt x="18771" y="0"/>
                </a:lnTo>
                <a:cubicBezTo>
                  <a:pt x="19431" y="0"/>
                  <a:pt x="19965" y="1612"/>
                  <a:pt x="19965" y="3600"/>
                </a:cubicBezTo>
                <a:lnTo>
                  <a:pt x="19965" y="3600"/>
                </a:lnTo>
                <a:lnTo>
                  <a:pt x="21600" y="2521"/>
                </a:lnTo>
                <a:lnTo>
                  <a:pt x="19965" y="9000"/>
                </a:lnTo>
                <a:lnTo>
                  <a:pt x="19965" y="18000"/>
                </a:lnTo>
                <a:cubicBezTo>
                  <a:pt x="19965" y="19988"/>
                  <a:pt x="19431" y="21600"/>
                  <a:pt x="18771" y="21600"/>
                </a:cubicBezTo>
                <a:lnTo>
                  <a:pt x="1194" y="21600"/>
                </a:lnTo>
                <a:cubicBezTo>
                  <a:pt x="535" y="21600"/>
                  <a:pt x="0" y="19988"/>
                  <a:pt x="0" y="18000"/>
                </a:cubicBezTo>
                <a:lnTo>
                  <a:pt x="0" y="3600"/>
                </a:lnTo>
                <a:close/>
              </a:path>
            </a:pathLst>
          </a:custGeom>
          <a:solidFill>
            <a:schemeClr val="accent4">
              <a:hueOff val="-10595986"/>
              <a:satOff val="46567"/>
              <a:lumOff val="-25882"/>
            </a:schemeClr>
          </a:solidFill>
          <a:ln w="12700">
            <a:miter lim="400000"/>
          </a:ln>
          <a:effectLst>
            <a:outerShdw blurRad="1079500" dist="635000" dir="2700000" rotWithShape="0">
              <a:srgbClr val="000000">
                <a:alpha val="15000"/>
              </a:srgbClr>
            </a:outerShdw>
          </a:effectLst>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605" name="TextBox 24"/>
          <p:cNvSpPr txBox="1">
            <a:spLocks noGrp="1"/>
          </p:cNvSpPr>
          <p:nvPr>
            <p:ph type="body" sz="quarter" idx="29"/>
          </p:nvPr>
        </p:nvSpPr>
        <p:spPr>
          <a:xfrm>
            <a:off x="627087" y="5499270"/>
            <a:ext cx="2570055" cy="1738937"/>
          </a:xfrm>
          <a:prstGeom prst="rect">
            <a:avLst/>
          </a:prstGeom>
        </p:spPr>
        <p:txBody>
          <a:bodyPr>
            <a:spAutoFit/>
          </a:bodyPr>
          <a:lstStyle>
            <a:lvl1pPr marL="0" indent="0" algn="r">
              <a:lnSpc>
                <a:spcPct val="100000"/>
              </a:lnSpc>
              <a:spcBef>
                <a:spcPts val="0"/>
              </a:spcBef>
              <a:buSzTx/>
              <a:buFontTx/>
              <a:buNone/>
              <a:defRPr sz="3500" b="1" i="1">
                <a:solidFill>
                  <a:schemeClr val="accent4">
                    <a:hueOff val="651429"/>
                    <a:satOff val="51629"/>
                    <a:lumOff val="-47450"/>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606" name="TextBox 25"/>
          <p:cNvSpPr txBox="1">
            <a:spLocks noGrp="1"/>
          </p:cNvSpPr>
          <p:nvPr>
            <p:ph type="body" sz="quarter" idx="30"/>
          </p:nvPr>
        </p:nvSpPr>
        <p:spPr>
          <a:xfrm>
            <a:off x="945701" y="5990540"/>
            <a:ext cx="2251441" cy="299184"/>
          </a:xfrm>
          <a:prstGeom prst="rect">
            <a:avLst/>
          </a:prstGeom>
        </p:spPr>
        <p:txBody>
          <a:bodyPr>
            <a:spAutoFit/>
          </a:bodyPr>
          <a:lstStyle>
            <a:lvl1pPr marL="0" indent="0" algn="r">
              <a:lnSpc>
                <a:spcPct val="120000"/>
              </a:lnSpc>
              <a:spcBef>
                <a:spcPts val="0"/>
              </a:spcBef>
              <a:buSzTx/>
              <a:buFontTx/>
              <a:buNone/>
              <a:defRPr sz="1200" spc="60">
                <a:solidFill>
                  <a:schemeClr val="accent4">
                    <a:hueOff val="651429"/>
                    <a:satOff val="51629"/>
                    <a:lumOff val="-47450"/>
                  </a:schemeClr>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grpSp>
        <p:nvGrpSpPr>
          <p:cNvPr id="609" name="Group 4"/>
          <p:cNvGrpSpPr/>
          <p:nvPr/>
        </p:nvGrpSpPr>
        <p:grpSpPr>
          <a:xfrm>
            <a:off x="7369582" y="4780405"/>
            <a:ext cx="626779" cy="626779"/>
            <a:chOff x="0" y="0"/>
            <a:chExt cx="626777" cy="626777"/>
          </a:xfrm>
        </p:grpSpPr>
        <p:sp>
          <p:nvSpPr>
            <p:cNvPr id="607" name="Rounded Rectangle"/>
            <p:cNvSpPr/>
            <p:nvPr/>
          </p:nvSpPr>
          <p:spPr>
            <a:xfrm>
              <a:off x="0" y="0"/>
              <a:ext cx="626778" cy="626778"/>
            </a:xfrm>
            <a:prstGeom prst="roundRect">
              <a:avLst>
                <a:gd name="adj" fmla="val 21727"/>
              </a:avLst>
            </a:prstGeom>
            <a:solidFill>
              <a:schemeClr val="accent4">
                <a:hueOff val="-10595986"/>
                <a:satOff val="46567"/>
                <a:lumOff val="-25882"/>
              </a:schemeClr>
            </a:solidFill>
            <a:ln w="12700" cap="flat">
              <a:noFill/>
              <a:miter lim="400000"/>
            </a:ln>
            <a:effectLst/>
          </p:spPr>
          <p:txBody>
            <a:bodyPr wrap="square" lIns="45719" tIns="45719" rIns="45719" bIns="45719" numCol="1" anchor="ctr">
              <a:noAutofit/>
            </a:bodyPr>
            <a:lstStyle/>
            <a:p>
              <a:pPr>
                <a:defRPr sz="1800" b="0" i="0">
                  <a:solidFill>
                    <a:srgbClr val="000000"/>
                  </a:solidFill>
                  <a:latin typeface="Calibri"/>
                  <a:ea typeface="Calibri"/>
                  <a:cs typeface="Calibri"/>
                  <a:sym typeface="Calibri"/>
                </a:defRPr>
              </a:pPr>
              <a:endParaRPr sz="1800"/>
            </a:p>
          </p:txBody>
        </p:sp>
        <p:sp>
          <p:nvSpPr>
            <p:cNvPr id="608" name="任意形状 957"/>
            <p:cNvSpPr/>
            <p:nvPr/>
          </p:nvSpPr>
          <p:spPr>
            <a:xfrm>
              <a:off x="172465" y="186558"/>
              <a:ext cx="281847" cy="253662"/>
            </a:xfrm>
            <a:custGeom>
              <a:avLst/>
              <a:gdLst/>
              <a:ahLst/>
              <a:cxnLst>
                <a:cxn ang="0">
                  <a:pos x="wd2" y="hd2"/>
                </a:cxn>
                <a:cxn ang="5400000">
                  <a:pos x="wd2" y="hd2"/>
                </a:cxn>
                <a:cxn ang="10800000">
                  <a:pos x="wd2" y="hd2"/>
                </a:cxn>
                <a:cxn ang="16200000">
                  <a:pos x="wd2" y="hd2"/>
                </a:cxn>
              </a:cxnLst>
              <a:rect l="0" t="0" r="r" b="b"/>
              <a:pathLst>
                <a:path w="21600" h="21600" extrusionOk="0">
                  <a:moveTo>
                    <a:pt x="2160" y="0"/>
                  </a:moveTo>
                  <a:lnTo>
                    <a:pt x="19440" y="0"/>
                  </a:lnTo>
                  <a:lnTo>
                    <a:pt x="21600" y="4800"/>
                  </a:lnTo>
                  <a:lnTo>
                    <a:pt x="21600" y="20400"/>
                  </a:lnTo>
                  <a:cubicBezTo>
                    <a:pt x="21600" y="21063"/>
                    <a:pt x="21117" y="21600"/>
                    <a:pt x="20520" y="21600"/>
                  </a:cubicBezTo>
                  <a:lnTo>
                    <a:pt x="1080" y="21600"/>
                  </a:lnTo>
                  <a:cubicBezTo>
                    <a:pt x="483" y="21600"/>
                    <a:pt x="0" y="21063"/>
                    <a:pt x="0" y="20400"/>
                  </a:cubicBezTo>
                  <a:lnTo>
                    <a:pt x="0" y="4805"/>
                  </a:lnTo>
                  <a:lnTo>
                    <a:pt x="2160" y="0"/>
                  </a:lnTo>
                  <a:close/>
                  <a:moveTo>
                    <a:pt x="11880" y="13200"/>
                  </a:moveTo>
                  <a:lnTo>
                    <a:pt x="11880" y="8400"/>
                  </a:lnTo>
                  <a:lnTo>
                    <a:pt x="9720" y="8400"/>
                  </a:lnTo>
                  <a:lnTo>
                    <a:pt x="9720" y="13200"/>
                  </a:lnTo>
                  <a:lnTo>
                    <a:pt x="6480" y="13200"/>
                  </a:lnTo>
                  <a:lnTo>
                    <a:pt x="10800" y="18000"/>
                  </a:lnTo>
                  <a:lnTo>
                    <a:pt x="15120" y="13200"/>
                  </a:lnTo>
                  <a:lnTo>
                    <a:pt x="11880" y="13200"/>
                  </a:lnTo>
                  <a:close/>
                  <a:moveTo>
                    <a:pt x="19185" y="4800"/>
                  </a:moveTo>
                  <a:lnTo>
                    <a:pt x="18105" y="2400"/>
                  </a:lnTo>
                  <a:lnTo>
                    <a:pt x="3496" y="2400"/>
                  </a:lnTo>
                  <a:lnTo>
                    <a:pt x="2416" y="4800"/>
                  </a:lnTo>
                  <a:lnTo>
                    <a:pt x="19185" y="4800"/>
                  </a:lnTo>
                  <a:close/>
                </a:path>
              </a:pathLst>
            </a:custGeom>
            <a:solidFill>
              <a:schemeClr val="accent6"/>
            </a:solidFill>
            <a:ln w="12700" cap="flat">
              <a:noFill/>
              <a:miter lim="400000"/>
            </a:ln>
            <a:effectLst/>
          </p:spPr>
          <p:txBody>
            <a:bodyPr wrap="square" lIns="45719" tIns="45719" rIns="45719" bIns="45719" numCol="1" anchor="ctr">
              <a:noAutofit/>
            </a:bodyPr>
            <a:lstStyle/>
            <a:p>
              <a:pPr>
                <a:defRPr sz="1800" b="0" i="0">
                  <a:solidFill>
                    <a:srgbClr val="000000"/>
                  </a:solidFill>
                  <a:latin typeface="Calibri"/>
                  <a:ea typeface="Calibri"/>
                  <a:cs typeface="Calibri"/>
                  <a:sym typeface="Calibri"/>
                </a:defRPr>
              </a:pPr>
              <a:endParaRPr sz="1800"/>
            </a:p>
          </p:txBody>
        </p:sp>
      </p:grpSp>
      <p:pic>
        <p:nvPicPr>
          <p:cNvPr id="610"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611" name="Title Text"/>
          <p:cNvSpPr txBox="1">
            <a:spLocks noGrp="1"/>
          </p:cNvSpPr>
          <p:nvPr>
            <p:ph type="title"/>
          </p:nvPr>
        </p:nvSpPr>
        <p:spPr>
          <a:xfrm>
            <a:off x="423287" y="243118"/>
            <a:ext cx="2457759" cy="399687"/>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3803176885"/>
      </p:ext>
    </p:extLst>
  </p:cSld>
  <p:clrMapOvr>
    <a:masterClrMapping/>
  </p:clrMapOvr>
  <p:hf hdr="0" ftr="0" dt="0"/>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1_Title/Graphics/Images">
    <p:bg>
      <p:bgPr>
        <a:solidFill>
          <a:schemeClr val="accent5"/>
        </a:solidFill>
        <a:effectLst/>
      </p:bgPr>
    </p:bg>
    <p:spTree>
      <p:nvGrpSpPr>
        <p:cNvPr id="1" name=""/>
        <p:cNvGrpSpPr/>
        <p:nvPr/>
      </p:nvGrpSpPr>
      <p:grpSpPr>
        <a:xfrm>
          <a:off x="0" y="0"/>
          <a:ext cx="0" cy="0"/>
          <a:chOff x="0" y="0"/>
          <a:chExt cx="0" cy="0"/>
        </a:xfrm>
      </p:grpSpPr>
      <p:sp>
        <p:nvSpPr>
          <p:cNvPr id="618"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619" name="Coral_DJI0146 (1).jpg"/>
          <p:cNvSpPr>
            <a:spLocks noGrp="1"/>
          </p:cNvSpPr>
          <p:nvPr>
            <p:ph type="pic" sz="quarter" idx="21"/>
          </p:nvPr>
        </p:nvSpPr>
        <p:spPr>
          <a:xfrm>
            <a:off x="2646451" y="2473081"/>
            <a:ext cx="4073360" cy="3049929"/>
          </a:xfrm>
          <a:prstGeom prst="rect">
            <a:avLst/>
          </a:prstGeom>
        </p:spPr>
        <p:txBody>
          <a:bodyPr lIns="91439" rIns="91439"/>
          <a:lstStyle/>
          <a:p>
            <a:r>
              <a:rPr lang="en-US"/>
              <a:t>Click icon to add picture</a:t>
            </a:r>
            <a:endParaRPr/>
          </a:p>
        </p:txBody>
      </p:sp>
      <p:sp>
        <p:nvSpPr>
          <p:cNvPr id="620" name="PC_Discovery_Princess_XP_ LidoDeck_Drinks_Cards_Lifestyle_GPuckett_Apr 21 2022_5429-ME-RGB.jpg"/>
          <p:cNvSpPr>
            <a:spLocks noGrp="1"/>
          </p:cNvSpPr>
          <p:nvPr>
            <p:ph type="pic" sz="quarter" idx="22"/>
          </p:nvPr>
        </p:nvSpPr>
        <p:spPr>
          <a:xfrm>
            <a:off x="7019773" y="1907764"/>
            <a:ext cx="4073360" cy="2713877"/>
          </a:xfrm>
          <a:prstGeom prst="rect">
            <a:avLst/>
          </a:prstGeom>
        </p:spPr>
        <p:txBody>
          <a:bodyPr lIns="91439" rIns="91439"/>
          <a:lstStyle/>
          <a:p>
            <a:r>
              <a:rPr lang="en-US"/>
              <a:t>Click icon to add picture</a:t>
            </a:r>
            <a:endParaRPr/>
          </a:p>
        </p:txBody>
      </p:sp>
      <p:sp>
        <p:nvSpPr>
          <p:cNvPr id="621" name="Rectangle 9"/>
          <p:cNvSpPr txBox="1">
            <a:spLocks noGrp="1"/>
          </p:cNvSpPr>
          <p:nvPr>
            <p:ph type="body" sz="quarter" idx="23"/>
          </p:nvPr>
        </p:nvSpPr>
        <p:spPr>
          <a:xfrm>
            <a:off x="1403113" y="1052688"/>
            <a:ext cx="4352523" cy="2246769"/>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622" name="Rectangle 13"/>
          <p:cNvSpPr txBox="1">
            <a:spLocks noGrp="1"/>
          </p:cNvSpPr>
          <p:nvPr>
            <p:ph type="body" sz="quarter" idx="24"/>
          </p:nvPr>
        </p:nvSpPr>
        <p:spPr>
          <a:xfrm>
            <a:off x="1409945" y="1910340"/>
            <a:ext cx="4669860" cy="384721"/>
          </a:xfrm>
          <a:prstGeom prst="rect">
            <a:avLst/>
          </a:prstGeom>
        </p:spPr>
        <p:txBody>
          <a:bodyPr>
            <a:spAutoFit/>
          </a:bodyPr>
          <a:lstStyle/>
          <a:p>
            <a:pPr marL="0" lvl="0" indent="0">
              <a:lnSpc>
                <a:spcPct val="100000"/>
              </a:lnSpc>
              <a:spcBef>
                <a:spcPts val="0"/>
              </a:spcBef>
              <a:buSzTx/>
              <a:buFontTx/>
              <a:buNone/>
              <a:defRPr sz="1900" spc="95">
                <a:solidFill>
                  <a:srgbClr val="535353"/>
                </a:solidFill>
                <a:latin typeface="+mj-lt"/>
                <a:ea typeface="+mj-ea"/>
                <a:cs typeface="+mj-cs"/>
                <a:sym typeface="Red Hat Display Light Bold"/>
              </a:defRPr>
            </a:pPr>
            <a:r>
              <a:rPr lang="en-US"/>
              <a:t>Click to edit Master text styles</a:t>
            </a:r>
          </a:p>
        </p:txBody>
      </p:sp>
      <p:sp>
        <p:nvSpPr>
          <p:cNvPr id="623" name="TextBox 15"/>
          <p:cNvSpPr txBox="1">
            <a:spLocks noGrp="1"/>
          </p:cNvSpPr>
          <p:nvPr>
            <p:ph type="body" sz="quarter" idx="25"/>
          </p:nvPr>
        </p:nvSpPr>
        <p:spPr>
          <a:xfrm>
            <a:off x="8266863" y="4891426"/>
            <a:ext cx="2607831" cy="292388"/>
          </a:xfrm>
          <a:prstGeom prst="rect">
            <a:avLst/>
          </a:prstGeom>
        </p:spPr>
        <p:txBody>
          <a:bodyPr>
            <a:spAutoFit/>
          </a:bodyPr>
          <a:lstStyle>
            <a:lvl1pPr marL="0" indent="0">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24" name="Rectangle 16"/>
          <p:cNvSpPr txBox="1">
            <a:spLocks noGrp="1"/>
          </p:cNvSpPr>
          <p:nvPr>
            <p:ph type="body" sz="quarter" idx="26"/>
          </p:nvPr>
        </p:nvSpPr>
        <p:spPr>
          <a:xfrm>
            <a:off x="8266865" y="4570060"/>
            <a:ext cx="2998207" cy="333617"/>
          </a:xfrm>
          <a:prstGeom prst="rect">
            <a:avLst/>
          </a:prstGeom>
        </p:spPr>
        <p:txBody>
          <a:bodyPr>
            <a:spAutoFit/>
          </a:bodyPr>
          <a:lstStyle>
            <a:lvl1pPr marL="0" indent="0">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625" name="Speech Bubble: Rectangle with Corners Rounded 22"/>
          <p:cNvSpPr/>
          <p:nvPr/>
        </p:nvSpPr>
        <p:spPr>
          <a:xfrm>
            <a:off x="7571302" y="326210"/>
            <a:ext cx="2970469" cy="1454119"/>
          </a:xfrm>
          <a:custGeom>
            <a:avLst/>
            <a:gdLst/>
            <a:ahLst/>
            <a:cxnLst>
              <a:cxn ang="0">
                <a:pos x="wd2" y="hd2"/>
              </a:cxn>
              <a:cxn ang="5400000">
                <a:pos x="wd2" y="hd2"/>
              </a:cxn>
              <a:cxn ang="10800000">
                <a:pos x="wd2" y="hd2"/>
              </a:cxn>
              <a:cxn ang="16200000">
                <a:pos x="wd2" y="hd2"/>
              </a:cxn>
            </a:cxnLst>
            <a:rect l="0" t="0" r="r" b="b"/>
            <a:pathLst>
              <a:path w="21600" h="21600" extrusionOk="0">
                <a:moveTo>
                  <a:pt x="0" y="2639"/>
                </a:moveTo>
                <a:cubicBezTo>
                  <a:pt x="0" y="1181"/>
                  <a:pt x="578" y="0"/>
                  <a:pt x="1292" y="0"/>
                </a:cubicBezTo>
                <a:lnTo>
                  <a:pt x="3600" y="0"/>
                </a:lnTo>
                <a:lnTo>
                  <a:pt x="20308" y="0"/>
                </a:lnTo>
                <a:cubicBezTo>
                  <a:pt x="21022" y="0"/>
                  <a:pt x="21600" y="1181"/>
                  <a:pt x="21600" y="2639"/>
                </a:cubicBezTo>
                <a:lnTo>
                  <a:pt x="21600" y="13193"/>
                </a:lnTo>
                <a:cubicBezTo>
                  <a:pt x="21600" y="14651"/>
                  <a:pt x="21022" y="15832"/>
                  <a:pt x="20308" y="15832"/>
                </a:cubicBezTo>
                <a:lnTo>
                  <a:pt x="9000" y="15832"/>
                </a:lnTo>
                <a:lnTo>
                  <a:pt x="3549" y="21600"/>
                </a:lnTo>
                <a:lnTo>
                  <a:pt x="3600" y="15832"/>
                </a:lnTo>
                <a:lnTo>
                  <a:pt x="1292" y="15832"/>
                </a:lnTo>
                <a:cubicBezTo>
                  <a:pt x="578" y="15832"/>
                  <a:pt x="0" y="14651"/>
                  <a:pt x="0" y="13193"/>
                </a:cubicBezTo>
                <a:lnTo>
                  <a:pt x="0" y="13193"/>
                </a:lnTo>
                <a:lnTo>
                  <a:pt x="0" y="9235"/>
                </a:lnTo>
                <a:close/>
              </a:path>
            </a:pathLst>
          </a:custGeom>
          <a:solidFill>
            <a:schemeClr val="accent3"/>
          </a:solidFill>
          <a:ln w="12700">
            <a:miter lim="400000"/>
          </a:ln>
        </p:spPr>
        <p:txBody>
          <a:bodyPr lIns="45719" rIns="45719" anchor="ctr"/>
          <a:lstStyle/>
          <a:p>
            <a:pPr>
              <a:defRPr sz="1400" b="0" i="0">
                <a:solidFill>
                  <a:srgbClr val="009C2B"/>
                </a:solidFill>
                <a:latin typeface="Zen Antique"/>
                <a:ea typeface="Zen Antique"/>
                <a:cs typeface="Zen Antique"/>
                <a:sym typeface="Zen Antique"/>
              </a:defRPr>
            </a:pPr>
            <a:endParaRPr sz="1400"/>
          </a:p>
        </p:txBody>
      </p:sp>
      <p:sp>
        <p:nvSpPr>
          <p:cNvPr id="626" name="TextBox 24"/>
          <p:cNvSpPr txBox="1">
            <a:spLocks noGrp="1"/>
          </p:cNvSpPr>
          <p:nvPr>
            <p:ph type="body" sz="quarter" idx="27"/>
          </p:nvPr>
        </p:nvSpPr>
        <p:spPr>
          <a:xfrm>
            <a:off x="7739038" y="425269"/>
            <a:ext cx="2570055" cy="1738937"/>
          </a:xfrm>
          <a:prstGeom prst="rect">
            <a:avLst/>
          </a:prstGeom>
        </p:spPr>
        <p:txBody>
          <a:bodyPr>
            <a:spAutoFit/>
          </a:bodyPr>
          <a:lstStyle>
            <a:lvl1pPr marL="0" indent="0" algn="r">
              <a:lnSpc>
                <a:spcPct val="100000"/>
              </a:lnSpc>
              <a:spcBef>
                <a:spcPts val="0"/>
              </a:spcBef>
              <a:buSzTx/>
              <a:buFontTx/>
              <a:buNone/>
              <a:defRPr sz="35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627" name="TextBox 25"/>
          <p:cNvSpPr txBox="1">
            <a:spLocks noGrp="1"/>
          </p:cNvSpPr>
          <p:nvPr>
            <p:ph type="body" sz="quarter" idx="28"/>
          </p:nvPr>
        </p:nvSpPr>
        <p:spPr>
          <a:xfrm>
            <a:off x="8057652" y="916540"/>
            <a:ext cx="2251441" cy="299184"/>
          </a:xfrm>
          <a:prstGeom prst="rect">
            <a:avLst/>
          </a:prstGeom>
        </p:spPr>
        <p:txBody>
          <a:bodyPr>
            <a:spAutoFit/>
          </a:bodyPr>
          <a:lstStyle>
            <a:lvl1pPr marL="0" indent="0" algn="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28" name="Speech Bubble: Rectangle with Corners Rounded 11"/>
          <p:cNvSpPr/>
          <p:nvPr/>
        </p:nvSpPr>
        <p:spPr>
          <a:xfrm>
            <a:off x="453426" y="5359311"/>
            <a:ext cx="3213661" cy="106582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35" y="0"/>
                  <a:pt x="1194" y="0"/>
                </a:cubicBezTo>
                <a:lnTo>
                  <a:pt x="11647" y="0"/>
                </a:lnTo>
                <a:lnTo>
                  <a:pt x="18771" y="0"/>
                </a:lnTo>
                <a:cubicBezTo>
                  <a:pt x="19431" y="0"/>
                  <a:pt x="19965" y="1612"/>
                  <a:pt x="19965" y="3600"/>
                </a:cubicBezTo>
                <a:lnTo>
                  <a:pt x="19965" y="3600"/>
                </a:lnTo>
                <a:lnTo>
                  <a:pt x="21600" y="2521"/>
                </a:lnTo>
                <a:lnTo>
                  <a:pt x="19965" y="9000"/>
                </a:lnTo>
                <a:lnTo>
                  <a:pt x="19965" y="18000"/>
                </a:lnTo>
                <a:cubicBezTo>
                  <a:pt x="19965" y="19988"/>
                  <a:pt x="19431" y="21600"/>
                  <a:pt x="18771" y="21600"/>
                </a:cubicBezTo>
                <a:lnTo>
                  <a:pt x="1194" y="21600"/>
                </a:lnTo>
                <a:cubicBezTo>
                  <a:pt x="535" y="21600"/>
                  <a:pt x="0" y="19988"/>
                  <a:pt x="0" y="18000"/>
                </a:cubicBezTo>
                <a:lnTo>
                  <a:pt x="0" y="3600"/>
                </a:lnTo>
                <a:close/>
              </a:path>
            </a:pathLst>
          </a:custGeom>
          <a:solidFill>
            <a:schemeClr val="accent3"/>
          </a:solidFill>
          <a:ln w="12700">
            <a:miter lim="400000"/>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629" name="TextBox 24"/>
          <p:cNvSpPr txBox="1">
            <a:spLocks noGrp="1"/>
          </p:cNvSpPr>
          <p:nvPr>
            <p:ph type="body" sz="quarter" idx="29"/>
          </p:nvPr>
        </p:nvSpPr>
        <p:spPr>
          <a:xfrm>
            <a:off x="627087" y="5499270"/>
            <a:ext cx="2570055" cy="1738937"/>
          </a:xfrm>
          <a:prstGeom prst="rect">
            <a:avLst/>
          </a:prstGeom>
        </p:spPr>
        <p:txBody>
          <a:bodyPr>
            <a:spAutoFit/>
          </a:bodyPr>
          <a:lstStyle>
            <a:lvl1pPr marL="0" indent="0" algn="r">
              <a:lnSpc>
                <a:spcPct val="100000"/>
              </a:lnSpc>
              <a:spcBef>
                <a:spcPts val="0"/>
              </a:spcBef>
              <a:buSzTx/>
              <a:buFontTx/>
              <a:buNone/>
              <a:defRPr sz="35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630" name="TextBox 25"/>
          <p:cNvSpPr txBox="1">
            <a:spLocks noGrp="1"/>
          </p:cNvSpPr>
          <p:nvPr>
            <p:ph type="body" sz="quarter" idx="30"/>
          </p:nvPr>
        </p:nvSpPr>
        <p:spPr>
          <a:xfrm>
            <a:off x="945701" y="5990540"/>
            <a:ext cx="2251441" cy="299184"/>
          </a:xfrm>
          <a:prstGeom prst="rect">
            <a:avLst/>
          </a:prstGeom>
        </p:spPr>
        <p:txBody>
          <a:bodyPr>
            <a:spAutoFit/>
          </a:bodyPr>
          <a:lstStyle>
            <a:lvl1pPr marL="0" indent="0" algn="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grpSp>
        <p:nvGrpSpPr>
          <p:cNvPr id="633" name="Group 4"/>
          <p:cNvGrpSpPr/>
          <p:nvPr/>
        </p:nvGrpSpPr>
        <p:grpSpPr>
          <a:xfrm>
            <a:off x="7369582" y="4780405"/>
            <a:ext cx="626779" cy="626779"/>
            <a:chOff x="0" y="0"/>
            <a:chExt cx="626777" cy="626777"/>
          </a:xfrm>
        </p:grpSpPr>
        <p:sp>
          <p:nvSpPr>
            <p:cNvPr id="631" name="Rounded Rectangle"/>
            <p:cNvSpPr/>
            <p:nvPr/>
          </p:nvSpPr>
          <p:spPr>
            <a:xfrm>
              <a:off x="0" y="0"/>
              <a:ext cx="626778" cy="626778"/>
            </a:xfrm>
            <a:prstGeom prst="roundRect">
              <a:avLst>
                <a:gd name="adj" fmla="val 21727"/>
              </a:avLst>
            </a:prstGeom>
            <a:solidFill>
              <a:schemeClr val="accent4">
                <a:hueOff val="-10595986"/>
                <a:satOff val="46567"/>
                <a:lumOff val="-25882"/>
              </a:schemeClr>
            </a:solidFill>
            <a:ln w="12700" cap="flat">
              <a:noFill/>
              <a:miter lim="400000"/>
            </a:ln>
            <a:effectLst/>
          </p:spPr>
          <p:txBody>
            <a:bodyPr wrap="square" lIns="45719" tIns="45719" rIns="45719" bIns="45719" numCol="1" anchor="ctr">
              <a:noAutofit/>
            </a:bodyPr>
            <a:lstStyle/>
            <a:p>
              <a:pPr>
                <a:defRPr sz="1800" b="0" i="0">
                  <a:solidFill>
                    <a:srgbClr val="000000"/>
                  </a:solidFill>
                  <a:latin typeface="Calibri"/>
                  <a:ea typeface="Calibri"/>
                  <a:cs typeface="Calibri"/>
                  <a:sym typeface="Calibri"/>
                </a:defRPr>
              </a:pPr>
              <a:endParaRPr sz="1800"/>
            </a:p>
          </p:txBody>
        </p:sp>
        <p:sp>
          <p:nvSpPr>
            <p:cNvPr id="632" name="任意形状 957"/>
            <p:cNvSpPr/>
            <p:nvPr/>
          </p:nvSpPr>
          <p:spPr>
            <a:xfrm>
              <a:off x="172465" y="186558"/>
              <a:ext cx="281847" cy="253662"/>
            </a:xfrm>
            <a:custGeom>
              <a:avLst/>
              <a:gdLst/>
              <a:ahLst/>
              <a:cxnLst>
                <a:cxn ang="0">
                  <a:pos x="wd2" y="hd2"/>
                </a:cxn>
                <a:cxn ang="5400000">
                  <a:pos x="wd2" y="hd2"/>
                </a:cxn>
                <a:cxn ang="10800000">
                  <a:pos x="wd2" y="hd2"/>
                </a:cxn>
                <a:cxn ang="16200000">
                  <a:pos x="wd2" y="hd2"/>
                </a:cxn>
              </a:cxnLst>
              <a:rect l="0" t="0" r="r" b="b"/>
              <a:pathLst>
                <a:path w="21600" h="21600" extrusionOk="0">
                  <a:moveTo>
                    <a:pt x="2160" y="0"/>
                  </a:moveTo>
                  <a:lnTo>
                    <a:pt x="19440" y="0"/>
                  </a:lnTo>
                  <a:lnTo>
                    <a:pt x="21600" y="4800"/>
                  </a:lnTo>
                  <a:lnTo>
                    <a:pt x="21600" y="20400"/>
                  </a:lnTo>
                  <a:cubicBezTo>
                    <a:pt x="21600" y="21063"/>
                    <a:pt x="21117" y="21600"/>
                    <a:pt x="20520" y="21600"/>
                  </a:cubicBezTo>
                  <a:lnTo>
                    <a:pt x="1080" y="21600"/>
                  </a:lnTo>
                  <a:cubicBezTo>
                    <a:pt x="483" y="21600"/>
                    <a:pt x="0" y="21063"/>
                    <a:pt x="0" y="20400"/>
                  </a:cubicBezTo>
                  <a:lnTo>
                    <a:pt x="0" y="4805"/>
                  </a:lnTo>
                  <a:lnTo>
                    <a:pt x="2160" y="0"/>
                  </a:lnTo>
                  <a:close/>
                  <a:moveTo>
                    <a:pt x="11880" y="13200"/>
                  </a:moveTo>
                  <a:lnTo>
                    <a:pt x="11880" y="8400"/>
                  </a:lnTo>
                  <a:lnTo>
                    <a:pt x="9720" y="8400"/>
                  </a:lnTo>
                  <a:lnTo>
                    <a:pt x="9720" y="13200"/>
                  </a:lnTo>
                  <a:lnTo>
                    <a:pt x="6480" y="13200"/>
                  </a:lnTo>
                  <a:lnTo>
                    <a:pt x="10800" y="18000"/>
                  </a:lnTo>
                  <a:lnTo>
                    <a:pt x="15120" y="13200"/>
                  </a:lnTo>
                  <a:lnTo>
                    <a:pt x="11880" y="13200"/>
                  </a:lnTo>
                  <a:close/>
                  <a:moveTo>
                    <a:pt x="19185" y="4800"/>
                  </a:moveTo>
                  <a:lnTo>
                    <a:pt x="18105" y="2400"/>
                  </a:lnTo>
                  <a:lnTo>
                    <a:pt x="3496" y="2400"/>
                  </a:lnTo>
                  <a:lnTo>
                    <a:pt x="2416" y="4800"/>
                  </a:lnTo>
                  <a:lnTo>
                    <a:pt x="19185" y="4800"/>
                  </a:lnTo>
                  <a:close/>
                </a:path>
              </a:pathLst>
            </a:custGeom>
            <a:solidFill>
              <a:schemeClr val="accent6"/>
            </a:solidFill>
            <a:ln w="12700" cap="flat">
              <a:noFill/>
              <a:miter lim="400000"/>
            </a:ln>
            <a:effectLst/>
          </p:spPr>
          <p:txBody>
            <a:bodyPr wrap="square" lIns="45719" tIns="45719" rIns="45719" bIns="45719" numCol="1" anchor="ctr">
              <a:noAutofit/>
            </a:bodyPr>
            <a:lstStyle/>
            <a:p>
              <a:pPr>
                <a:defRPr sz="1800" b="0" i="0">
                  <a:solidFill>
                    <a:srgbClr val="000000"/>
                  </a:solidFill>
                  <a:latin typeface="Calibri"/>
                  <a:ea typeface="Calibri"/>
                  <a:cs typeface="Calibri"/>
                  <a:sym typeface="Calibri"/>
                </a:defRPr>
              </a:pPr>
              <a:endParaRPr sz="1800"/>
            </a:p>
          </p:txBody>
        </p:sp>
      </p:grpSp>
      <p:pic>
        <p:nvPicPr>
          <p:cNvPr id="634"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635" name="Title Text"/>
          <p:cNvSpPr txBox="1">
            <a:spLocks noGrp="1"/>
          </p:cNvSpPr>
          <p:nvPr>
            <p:ph type="title"/>
          </p:nvPr>
        </p:nvSpPr>
        <p:spPr>
          <a:xfrm>
            <a:off x="422296" y="238492"/>
            <a:ext cx="2251441" cy="434341"/>
          </a:xfrm>
          <a:prstGeom prst="rect">
            <a:avLst/>
          </a:prstGeom>
        </p:spPr>
        <p:txBody>
          <a:bodyPr anchor="t"/>
          <a:lstStyle/>
          <a:p>
            <a:r>
              <a:rPr lang="en-US"/>
              <a:t>Click to edit Master title style</a:t>
            </a:r>
            <a:endParaRPr/>
          </a:p>
        </p:txBody>
      </p:sp>
    </p:spTree>
    <p:extLst>
      <p:ext uri="{BB962C8B-B14F-4D97-AF65-F5344CB8AC3E}">
        <p14:creationId xmlns:p14="http://schemas.microsoft.com/office/powerpoint/2010/main" val="811854637"/>
      </p:ext>
    </p:extLst>
  </p:cSld>
  <p:clrMapOvr>
    <a:masterClrMapping/>
  </p:clrMapOvr>
  <p:hf hdr="0" ftr="0" dt="0"/>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_Image/3Captions">
    <p:spTree>
      <p:nvGrpSpPr>
        <p:cNvPr id="1" name=""/>
        <p:cNvGrpSpPr/>
        <p:nvPr/>
      </p:nvGrpSpPr>
      <p:grpSpPr>
        <a:xfrm>
          <a:off x="0" y="0"/>
          <a:ext cx="0" cy="0"/>
          <a:chOff x="0" y="0"/>
          <a:chExt cx="0" cy="0"/>
        </a:xfrm>
      </p:grpSpPr>
      <p:sp>
        <p:nvSpPr>
          <p:cNvPr id="642" name="Picture Placeholder 7"/>
          <p:cNvSpPr>
            <a:spLocks noGrp="1"/>
          </p:cNvSpPr>
          <p:nvPr>
            <p:ph type="pic" idx="21"/>
          </p:nvPr>
        </p:nvSpPr>
        <p:spPr>
          <a:xfrm>
            <a:off x="1" y="0"/>
            <a:ext cx="8445500" cy="6858000"/>
          </a:xfrm>
          <a:prstGeom prst="rect">
            <a:avLst/>
          </a:prstGeom>
        </p:spPr>
        <p:txBody>
          <a:bodyPr lIns="91439" rIns="91439"/>
          <a:lstStyle/>
          <a:p>
            <a:r>
              <a:rPr lang="en-US"/>
              <a:t>Click icon to add picture</a:t>
            </a:r>
            <a:endParaRPr/>
          </a:p>
        </p:txBody>
      </p:sp>
      <p:sp>
        <p:nvSpPr>
          <p:cNvPr id="643" name="Image"/>
          <p:cNvSpPr>
            <a:spLocks noGrp="1"/>
          </p:cNvSpPr>
          <p:nvPr>
            <p:ph type="pic" idx="22"/>
          </p:nvPr>
        </p:nvSpPr>
        <p:spPr>
          <a:xfrm>
            <a:off x="-1131515" y="1"/>
            <a:ext cx="9157899" cy="6858001"/>
          </a:xfrm>
          <a:prstGeom prst="rect">
            <a:avLst/>
          </a:prstGeom>
        </p:spPr>
        <p:txBody>
          <a:bodyPr lIns="91439" rIns="91439"/>
          <a:lstStyle/>
          <a:p>
            <a:r>
              <a:rPr lang="en-US"/>
              <a:t>Click icon to add picture</a:t>
            </a:r>
            <a:endParaRPr/>
          </a:p>
        </p:txBody>
      </p:sp>
      <p:sp>
        <p:nvSpPr>
          <p:cNvPr id="644" name="Freeform: Shape 3"/>
          <p:cNvSpPr/>
          <p:nvPr/>
        </p:nvSpPr>
        <p:spPr>
          <a:xfrm>
            <a:off x="7449463" y="140"/>
            <a:ext cx="4743451" cy="6858001"/>
          </a:xfrm>
          <a:custGeom>
            <a:avLst/>
            <a:gdLst/>
            <a:ahLst/>
            <a:cxnLst>
              <a:cxn ang="0">
                <a:pos x="wd2" y="hd2"/>
              </a:cxn>
              <a:cxn ang="5400000">
                <a:pos x="wd2" y="hd2"/>
              </a:cxn>
              <a:cxn ang="10800000">
                <a:pos x="wd2" y="hd2"/>
              </a:cxn>
              <a:cxn ang="16200000">
                <a:pos x="wd2" y="hd2"/>
              </a:cxn>
            </a:cxnLst>
            <a:rect l="0" t="0" r="r" b="b"/>
            <a:pathLst>
              <a:path w="21596" h="21600" extrusionOk="0">
                <a:moveTo>
                  <a:pt x="21596" y="0"/>
                </a:moveTo>
                <a:lnTo>
                  <a:pt x="2319" y="0"/>
                </a:lnTo>
                <a:lnTo>
                  <a:pt x="2319" y="7920"/>
                </a:lnTo>
                <a:cubicBezTo>
                  <a:pt x="2270" y="9350"/>
                  <a:pt x="17" y="9896"/>
                  <a:pt x="0" y="10800"/>
                </a:cubicBezTo>
                <a:cubicBezTo>
                  <a:pt x="-4" y="11705"/>
                  <a:pt x="2270" y="12250"/>
                  <a:pt x="2319" y="13680"/>
                </a:cubicBezTo>
                <a:lnTo>
                  <a:pt x="2319" y="21600"/>
                </a:lnTo>
                <a:lnTo>
                  <a:pt x="21596" y="21600"/>
                </a:lnTo>
                <a:lnTo>
                  <a:pt x="21596" y="0"/>
                </a:lnTo>
                <a:close/>
              </a:path>
            </a:pathLst>
          </a:custGeom>
          <a:gradFill>
            <a:gsLst>
              <a:gs pos="0">
                <a:srgbClr val="183786"/>
              </a:gs>
              <a:gs pos="100000">
                <a:schemeClr val="accent2">
                  <a:hueOff val="-698913"/>
                  <a:satOff val="60180"/>
                  <a:lumOff val="-18892"/>
                </a:schemeClr>
              </a:gs>
            </a:gsLst>
            <a:lin ang="5400000"/>
          </a:gradFill>
          <a:ln w="12700">
            <a:miter lim="400000"/>
          </a:ln>
        </p:spPr>
        <p:txBody>
          <a:bodyPr lIns="45719" rIns="45719" anchor="ctr"/>
          <a:lstStyle/>
          <a:p>
            <a:pPr algn="ctr">
              <a:defRPr sz="1800" b="0" i="0">
                <a:solidFill>
                  <a:srgbClr val="2B51B1"/>
                </a:solidFill>
                <a:latin typeface="Calibri"/>
                <a:ea typeface="Calibri"/>
                <a:cs typeface="Calibri"/>
                <a:sym typeface="Calibri"/>
              </a:defRPr>
            </a:pPr>
            <a:endParaRPr sz="1800"/>
          </a:p>
        </p:txBody>
      </p:sp>
      <p:sp>
        <p:nvSpPr>
          <p:cNvPr id="645" name="Freeform 12"/>
          <p:cNvSpPr/>
          <p:nvPr/>
        </p:nvSpPr>
        <p:spPr>
          <a:xfrm flipH="1">
            <a:off x="7725992" y="3342581"/>
            <a:ext cx="102341" cy="172841"/>
          </a:xfrm>
          <a:custGeom>
            <a:avLst/>
            <a:gdLst/>
            <a:ahLst/>
            <a:cxnLst>
              <a:cxn ang="0">
                <a:pos x="wd2" y="hd2"/>
              </a:cxn>
              <a:cxn ang="5400000">
                <a:pos x="wd2" y="hd2"/>
              </a:cxn>
              <a:cxn ang="10800000">
                <a:pos x="wd2" y="hd2"/>
              </a:cxn>
              <a:cxn ang="16200000">
                <a:pos x="wd2" y="hd2"/>
              </a:cxn>
            </a:cxnLst>
            <a:rect l="0" t="0" r="r" b="b"/>
            <a:pathLst>
              <a:path w="21600" h="21600" extrusionOk="0">
                <a:moveTo>
                  <a:pt x="21600" y="11109"/>
                </a:moveTo>
                <a:cubicBezTo>
                  <a:pt x="4114" y="21600"/>
                  <a:pt x="4114" y="21600"/>
                  <a:pt x="4114" y="21600"/>
                </a:cubicBezTo>
                <a:cubicBezTo>
                  <a:pt x="4114" y="21600"/>
                  <a:pt x="3086" y="21600"/>
                  <a:pt x="3086" y="21600"/>
                </a:cubicBezTo>
                <a:cubicBezTo>
                  <a:pt x="3086" y="21600"/>
                  <a:pt x="3086" y="21600"/>
                  <a:pt x="2057" y="21600"/>
                </a:cubicBezTo>
                <a:cubicBezTo>
                  <a:pt x="1029" y="20366"/>
                  <a:pt x="1029" y="20366"/>
                  <a:pt x="1029" y="20366"/>
                </a:cubicBezTo>
                <a:cubicBezTo>
                  <a:pt x="0" y="20366"/>
                  <a:pt x="0" y="20366"/>
                  <a:pt x="0" y="19749"/>
                </a:cubicBezTo>
                <a:cubicBezTo>
                  <a:pt x="0" y="19749"/>
                  <a:pt x="0" y="19749"/>
                  <a:pt x="1029" y="19131"/>
                </a:cubicBezTo>
                <a:cubicBezTo>
                  <a:pt x="15429" y="10491"/>
                  <a:pt x="15429" y="10491"/>
                  <a:pt x="15429" y="10491"/>
                </a:cubicBezTo>
                <a:cubicBezTo>
                  <a:pt x="1029" y="1851"/>
                  <a:pt x="1029" y="1851"/>
                  <a:pt x="1029" y="1851"/>
                </a:cubicBezTo>
                <a:cubicBezTo>
                  <a:pt x="0" y="1851"/>
                  <a:pt x="0" y="1851"/>
                  <a:pt x="0" y="1851"/>
                </a:cubicBezTo>
                <a:cubicBezTo>
                  <a:pt x="0" y="1234"/>
                  <a:pt x="0" y="1234"/>
                  <a:pt x="1029" y="1234"/>
                </a:cubicBezTo>
                <a:cubicBezTo>
                  <a:pt x="2057" y="0"/>
                  <a:pt x="2057" y="0"/>
                  <a:pt x="2057" y="0"/>
                </a:cubicBezTo>
                <a:cubicBezTo>
                  <a:pt x="3086" y="0"/>
                  <a:pt x="3086" y="0"/>
                  <a:pt x="3086" y="0"/>
                </a:cubicBezTo>
                <a:cubicBezTo>
                  <a:pt x="3086" y="0"/>
                  <a:pt x="4114" y="0"/>
                  <a:pt x="4114" y="0"/>
                </a:cubicBezTo>
                <a:cubicBezTo>
                  <a:pt x="21600" y="10491"/>
                  <a:pt x="21600" y="10491"/>
                  <a:pt x="21600" y="10491"/>
                </a:cubicBezTo>
                <a:cubicBezTo>
                  <a:pt x="21600" y="10491"/>
                  <a:pt x="21600" y="10491"/>
                  <a:pt x="21600" y="10491"/>
                </a:cubicBezTo>
                <a:cubicBezTo>
                  <a:pt x="21600" y="11109"/>
                  <a:pt x="21600" y="11109"/>
                  <a:pt x="21600" y="11109"/>
                </a:cubicBezTo>
                <a:close/>
              </a:path>
            </a:pathLst>
          </a:custGeom>
          <a:solidFill>
            <a:schemeClr val="accent6"/>
          </a:solidFill>
          <a:ln w="12700">
            <a:miter lim="400000"/>
          </a:ln>
        </p:spPr>
        <p:txBody>
          <a:bodyPr lIns="45719" rIns="45719"/>
          <a:lstStyle/>
          <a:p>
            <a:pPr>
              <a:defRPr sz="1800" b="0" i="0">
                <a:solidFill>
                  <a:srgbClr val="000000"/>
                </a:solidFill>
                <a:latin typeface="Calibri"/>
                <a:ea typeface="Calibri"/>
                <a:cs typeface="Calibri"/>
                <a:sym typeface="Calibri"/>
              </a:defRPr>
            </a:pPr>
            <a:endParaRPr sz="1800"/>
          </a:p>
        </p:txBody>
      </p:sp>
      <p:sp>
        <p:nvSpPr>
          <p:cNvPr id="646" name="Rectangle: Rounded Corners 36"/>
          <p:cNvSpPr/>
          <p:nvPr/>
        </p:nvSpPr>
        <p:spPr>
          <a:xfrm>
            <a:off x="8363860" y="795973"/>
            <a:ext cx="3475717" cy="1550739"/>
          </a:xfrm>
          <a:prstGeom prst="roundRect">
            <a:avLst>
              <a:gd name="adj" fmla="val 10307"/>
            </a:avLst>
          </a:prstGeom>
          <a:solidFill>
            <a:schemeClr val="accent6">
              <a:alpha val="14394"/>
            </a:schemeClr>
          </a:solidFill>
          <a:ln w="12700">
            <a:miter lim="400000"/>
          </a:ln>
          <a:effectLst>
            <a:outerShdw blurRad="584200" dist="457200" dir="5400000" rotWithShape="0">
              <a:srgbClr val="000000">
                <a:alpha val="12000"/>
              </a:srgbClr>
            </a:outerShdw>
          </a:effectLst>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647" name="TextBox 34"/>
          <p:cNvSpPr txBox="1">
            <a:spLocks noGrp="1"/>
          </p:cNvSpPr>
          <p:nvPr>
            <p:ph type="body" sz="quarter" idx="23"/>
          </p:nvPr>
        </p:nvSpPr>
        <p:spPr>
          <a:xfrm>
            <a:off x="9685746" y="1426941"/>
            <a:ext cx="1854565" cy="492443"/>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48" name="TextBox 35"/>
          <p:cNvSpPr txBox="1">
            <a:spLocks noGrp="1"/>
          </p:cNvSpPr>
          <p:nvPr>
            <p:ph type="body" sz="quarter" idx="24"/>
          </p:nvPr>
        </p:nvSpPr>
        <p:spPr>
          <a:xfrm>
            <a:off x="9685746" y="1151312"/>
            <a:ext cx="1995847" cy="592150"/>
          </a:xfrm>
          <a:prstGeom prst="rect">
            <a:avLst/>
          </a:prstGeom>
        </p:spPr>
        <p:txBody>
          <a:bodyPr>
            <a:spAutoFit/>
          </a:bodyPr>
          <a:lstStyle>
            <a:lvl1pPr marL="0" indent="0">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649" name="TextBox 39"/>
          <p:cNvSpPr txBox="1">
            <a:spLocks noGrp="1"/>
          </p:cNvSpPr>
          <p:nvPr>
            <p:ph type="body" sz="quarter" idx="25"/>
          </p:nvPr>
        </p:nvSpPr>
        <p:spPr>
          <a:xfrm>
            <a:off x="8630778" y="1104656"/>
            <a:ext cx="1178705" cy="5786200"/>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650" name="Rectangle: Rounded Corners 14"/>
          <p:cNvSpPr/>
          <p:nvPr/>
        </p:nvSpPr>
        <p:spPr>
          <a:xfrm>
            <a:off x="8363860" y="2690422"/>
            <a:ext cx="3475717" cy="1550737"/>
          </a:xfrm>
          <a:prstGeom prst="roundRect">
            <a:avLst>
              <a:gd name="adj" fmla="val 10307"/>
            </a:avLst>
          </a:prstGeom>
          <a:solidFill>
            <a:schemeClr val="accent6">
              <a:alpha val="14394"/>
            </a:schemeClr>
          </a:solidFill>
          <a:ln w="12700">
            <a:miter lim="400000"/>
          </a:ln>
          <a:effectLst>
            <a:outerShdw blurRad="584200" dist="457200" dir="5400000" rotWithShape="0">
              <a:srgbClr val="000000">
                <a:alpha val="12000"/>
              </a:srgbClr>
            </a:outerShdw>
          </a:effectLst>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651" name="TextBox 15"/>
          <p:cNvSpPr txBox="1">
            <a:spLocks noGrp="1"/>
          </p:cNvSpPr>
          <p:nvPr>
            <p:ph type="body" sz="quarter" idx="26"/>
          </p:nvPr>
        </p:nvSpPr>
        <p:spPr>
          <a:xfrm>
            <a:off x="9685746" y="3348338"/>
            <a:ext cx="1854565" cy="492443"/>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52" name="TextBox 16"/>
          <p:cNvSpPr txBox="1">
            <a:spLocks noGrp="1"/>
          </p:cNvSpPr>
          <p:nvPr>
            <p:ph type="body" sz="quarter" idx="27"/>
          </p:nvPr>
        </p:nvSpPr>
        <p:spPr>
          <a:xfrm>
            <a:off x="9685746" y="3072121"/>
            <a:ext cx="1995847" cy="592150"/>
          </a:xfrm>
          <a:prstGeom prst="rect">
            <a:avLst/>
          </a:prstGeom>
        </p:spPr>
        <p:txBody>
          <a:bodyPr>
            <a:spAutoFit/>
          </a:bodyPr>
          <a:lstStyle>
            <a:lvl1pPr marL="0" indent="0">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653" name="TextBox 17"/>
          <p:cNvSpPr txBox="1">
            <a:spLocks noGrp="1"/>
          </p:cNvSpPr>
          <p:nvPr>
            <p:ph type="body" sz="quarter" idx="28"/>
          </p:nvPr>
        </p:nvSpPr>
        <p:spPr>
          <a:xfrm>
            <a:off x="8630778" y="2983369"/>
            <a:ext cx="1178705" cy="5786200"/>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654" name="Rectangle: Rounded Corners 28"/>
          <p:cNvSpPr/>
          <p:nvPr/>
        </p:nvSpPr>
        <p:spPr>
          <a:xfrm>
            <a:off x="8363860" y="4548933"/>
            <a:ext cx="3475717" cy="1550739"/>
          </a:xfrm>
          <a:prstGeom prst="roundRect">
            <a:avLst>
              <a:gd name="adj" fmla="val 12149"/>
            </a:avLst>
          </a:prstGeom>
          <a:solidFill>
            <a:schemeClr val="accent6">
              <a:alpha val="14394"/>
            </a:schemeClr>
          </a:solidFill>
          <a:ln w="12700">
            <a:miter lim="400000"/>
          </a:ln>
          <a:effectLst>
            <a:outerShdw blurRad="584200" dist="457200" dir="5400000" rotWithShape="0">
              <a:srgbClr val="000000">
                <a:alpha val="12000"/>
              </a:srgbClr>
            </a:outerShdw>
          </a:effectLst>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655" name="TextBox 29"/>
          <p:cNvSpPr txBox="1">
            <a:spLocks noGrp="1"/>
          </p:cNvSpPr>
          <p:nvPr>
            <p:ph type="body" sz="quarter" idx="29"/>
          </p:nvPr>
        </p:nvSpPr>
        <p:spPr>
          <a:xfrm>
            <a:off x="9685746" y="5197806"/>
            <a:ext cx="1854565" cy="492443"/>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56" name="TextBox 30"/>
          <p:cNvSpPr txBox="1">
            <a:spLocks noGrp="1"/>
          </p:cNvSpPr>
          <p:nvPr>
            <p:ph type="body" sz="quarter" idx="30"/>
          </p:nvPr>
        </p:nvSpPr>
        <p:spPr>
          <a:xfrm>
            <a:off x="9685746" y="4938406"/>
            <a:ext cx="1995847" cy="592150"/>
          </a:xfrm>
          <a:prstGeom prst="rect">
            <a:avLst/>
          </a:prstGeom>
        </p:spPr>
        <p:txBody>
          <a:bodyPr>
            <a:spAutoFit/>
          </a:bodyPr>
          <a:lstStyle>
            <a:lvl1pPr marL="0" indent="0">
              <a:lnSpc>
                <a:spcPct val="120000"/>
              </a:lnSpc>
              <a:spcBef>
                <a:spcPts val="0"/>
              </a:spcBef>
              <a:buSzTx/>
              <a:buFontTx/>
              <a:buNone/>
              <a:defRPr sz="1400">
                <a:solidFill>
                  <a:srgbClr val="DDDDDD"/>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657" name="TextBox 31"/>
          <p:cNvSpPr txBox="1">
            <a:spLocks noGrp="1"/>
          </p:cNvSpPr>
          <p:nvPr>
            <p:ph type="body" sz="quarter" idx="31"/>
          </p:nvPr>
        </p:nvSpPr>
        <p:spPr>
          <a:xfrm>
            <a:off x="8630778" y="4850872"/>
            <a:ext cx="1178705" cy="5786200"/>
          </a:xfrm>
          <a:prstGeom prst="rect">
            <a:avLst/>
          </a:prstGeom>
        </p:spPr>
        <p:txBody>
          <a:bodyPr>
            <a:spAutoFit/>
          </a:bodyPr>
          <a:lstStyle>
            <a:lvl1pPr marL="0" indent="0">
              <a:lnSpc>
                <a:spcPct val="100000"/>
              </a:lnSpc>
              <a:spcBef>
                <a:spcPts val="0"/>
              </a:spcBef>
              <a:buSzTx/>
              <a:buFontTx/>
              <a:buNone/>
              <a:defRPr sz="4600" b="1" i="1">
                <a:solidFill>
                  <a:schemeClr val="accent6">
                    <a:lumOff val="-2991"/>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658" name="Oval 4"/>
          <p:cNvSpPr/>
          <p:nvPr/>
        </p:nvSpPr>
        <p:spPr>
          <a:xfrm>
            <a:off x="1030951" y="2364819"/>
            <a:ext cx="190501" cy="190501"/>
          </a:xfrm>
          <a:prstGeom prst="ellipse">
            <a:avLst/>
          </a:prstGeom>
          <a:ln w="15875">
            <a:solidFill>
              <a:srgbClr val="87B7FC">
                <a:alpha val="50000"/>
              </a:srgbClr>
            </a:solidFill>
            <a:miter/>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659" name="Oval 5"/>
          <p:cNvSpPr/>
          <p:nvPr/>
        </p:nvSpPr>
        <p:spPr>
          <a:xfrm>
            <a:off x="1192875" y="2364819"/>
            <a:ext cx="190501" cy="190501"/>
          </a:xfrm>
          <a:prstGeom prst="ellipse">
            <a:avLst/>
          </a:prstGeom>
          <a:ln w="15875">
            <a:solidFill>
              <a:srgbClr val="87B7FC">
                <a:alpha val="30000"/>
              </a:srgbClr>
            </a:solidFill>
            <a:miter/>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660" name="Oval 6"/>
          <p:cNvSpPr/>
          <p:nvPr/>
        </p:nvSpPr>
        <p:spPr>
          <a:xfrm>
            <a:off x="1354800" y="2364819"/>
            <a:ext cx="190501" cy="190501"/>
          </a:xfrm>
          <a:prstGeom prst="ellipse">
            <a:avLst/>
          </a:prstGeom>
          <a:ln w="15875">
            <a:solidFill>
              <a:srgbClr val="87B7FC">
                <a:alpha val="10000"/>
              </a:srgbClr>
            </a:solidFill>
            <a:miter/>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661" name="01"/>
          <p:cNvSpPr txBox="1">
            <a:spLocks noGrp="1"/>
          </p:cNvSpPr>
          <p:nvPr>
            <p:ph type="body" sz="quarter" idx="32"/>
          </p:nvPr>
        </p:nvSpPr>
        <p:spPr>
          <a:xfrm>
            <a:off x="11622883" y="6323176"/>
            <a:ext cx="2301269" cy="333617"/>
          </a:xfrm>
          <a:prstGeom prst="rect">
            <a:avLst/>
          </a:prstGeom>
        </p:spPr>
        <p:txBody>
          <a:bodyPr wrap="none">
            <a:spAutoFit/>
          </a:bodyPr>
          <a:lstStyle>
            <a:lvl1pPr marL="0" indent="0">
              <a:lnSpc>
                <a:spcPct val="120000"/>
              </a:lnSpc>
              <a:spcBef>
                <a:spcPts val="0"/>
              </a:spcBef>
              <a:buSzTx/>
              <a:buFontTx/>
              <a:buNone/>
              <a:defRPr sz="1400">
                <a:solidFill>
                  <a:schemeClr val="accent6"/>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662"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663" name="Slide Number"/>
          <p:cNvSpPr txBox="1">
            <a:spLocks noGrp="1"/>
          </p:cNvSpPr>
          <p:nvPr>
            <p:ph type="sldNum" sz="quarter" idx="2"/>
          </p:nvPr>
        </p:nvSpPr>
        <p:spPr>
          <a:xfrm>
            <a:off x="11622883" y="6323176"/>
            <a:ext cx="312904" cy="292388"/>
          </a:xfrm>
          <a:prstGeom prst="rect">
            <a:avLst/>
          </a:prstGeom>
        </p:spPr>
        <p:txBody>
          <a:bodyPr/>
          <a:lstStyle>
            <a:lvl1pPr>
              <a:lnSpc>
                <a:spcPct val="100000"/>
              </a:lnSpc>
              <a:defRPr sz="1300" spc="65">
                <a:solidFill>
                  <a:schemeClr val="accent5"/>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061435360"/>
      </p:ext>
    </p:extLst>
  </p:cSld>
  <p:clrMapOvr>
    <a:masterClrMapping/>
  </p:clrMapOvr>
  <p:hf hdr="0" ftr="0" dt="0"/>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Image/3Captions">
    <p:spTree>
      <p:nvGrpSpPr>
        <p:cNvPr id="1" name=""/>
        <p:cNvGrpSpPr/>
        <p:nvPr/>
      </p:nvGrpSpPr>
      <p:grpSpPr>
        <a:xfrm>
          <a:off x="0" y="0"/>
          <a:ext cx="0" cy="0"/>
          <a:chOff x="0" y="0"/>
          <a:chExt cx="0" cy="0"/>
        </a:xfrm>
      </p:grpSpPr>
      <p:sp>
        <p:nvSpPr>
          <p:cNvPr id="670" name="Picture Placeholder 7"/>
          <p:cNvSpPr>
            <a:spLocks noGrp="1"/>
          </p:cNvSpPr>
          <p:nvPr>
            <p:ph type="pic" idx="21"/>
          </p:nvPr>
        </p:nvSpPr>
        <p:spPr>
          <a:xfrm>
            <a:off x="1" y="0"/>
            <a:ext cx="8445500" cy="6858000"/>
          </a:xfrm>
          <a:prstGeom prst="rect">
            <a:avLst/>
          </a:prstGeom>
        </p:spPr>
        <p:txBody>
          <a:bodyPr lIns="91439" rIns="91439"/>
          <a:lstStyle/>
          <a:p>
            <a:r>
              <a:rPr lang="en-US"/>
              <a:t>Click icon to add picture</a:t>
            </a:r>
            <a:endParaRPr/>
          </a:p>
        </p:txBody>
      </p:sp>
      <p:sp>
        <p:nvSpPr>
          <p:cNvPr id="671" name="Image"/>
          <p:cNvSpPr>
            <a:spLocks noGrp="1"/>
          </p:cNvSpPr>
          <p:nvPr>
            <p:ph type="pic" idx="22"/>
          </p:nvPr>
        </p:nvSpPr>
        <p:spPr>
          <a:xfrm>
            <a:off x="-2868321" y="-858804"/>
            <a:ext cx="11451519" cy="8575607"/>
          </a:xfrm>
          <a:prstGeom prst="rect">
            <a:avLst/>
          </a:prstGeom>
        </p:spPr>
        <p:txBody>
          <a:bodyPr lIns="91439" rIns="91439"/>
          <a:lstStyle/>
          <a:p>
            <a:r>
              <a:rPr lang="en-US"/>
              <a:t>Click icon to add picture</a:t>
            </a:r>
            <a:endParaRPr/>
          </a:p>
        </p:txBody>
      </p:sp>
      <p:sp>
        <p:nvSpPr>
          <p:cNvPr id="672" name="Freeform 12"/>
          <p:cNvSpPr/>
          <p:nvPr/>
        </p:nvSpPr>
        <p:spPr>
          <a:xfrm flipH="1">
            <a:off x="7725992" y="3342581"/>
            <a:ext cx="102341" cy="172841"/>
          </a:xfrm>
          <a:custGeom>
            <a:avLst/>
            <a:gdLst/>
            <a:ahLst/>
            <a:cxnLst>
              <a:cxn ang="0">
                <a:pos x="wd2" y="hd2"/>
              </a:cxn>
              <a:cxn ang="5400000">
                <a:pos x="wd2" y="hd2"/>
              </a:cxn>
              <a:cxn ang="10800000">
                <a:pos x="wd2" y="hd2"/>
              </a:cxn>
              <a:cxn ang="16200000">
                <a:pos x="wd2" y="hd2"/>
              </a:cxn>
            </a:cxnLst>
            <a:rect l="0" t="0" r="r" b="b"/>
            <a:pathLst>
              <a:path w="21600" h="21600" extrusionOk="0">
                <a:moveTo>
                  <a:pt x="21600" y="11109"/>
                </a:moveTo>
                <a:cubicBezTo>
                  <a:pt x="4114" y="21600"/>
                  <a:pt x="4114" y="21600"/>
                  <a:pt x="4114" y="21600"/>
                </a:cubicBezTo>
                <a:cubicBezTo>
                  <a:pt x="4114" y="21600"/>
                  <a:pt x="3086" y="21600"/>
                  <a:pt x="3086" y="21600"/>
                </a:cubicBezTo>
                <a:cubicBezTo>
                  <a:pt x="3086" y="21600"/>
                  <a:pt x="3086" y="21600"/>
                  <a:pt x="2057" y="21600"/>
                </a:cubicBezTo>
                <a:cubicBezTo>
                  <a:pt x="1029" y="20366"/>
                  <a:pt x="1029" y="20366"/>
                  <a:pt x="1029" y="20366"/>
                </a:cubicBezTo>
                <a:cubicBezTo>
                  <a:pt x="0" y="20366"/>
                  <a:pt x="0" y="20366"/>
                  <a:pt x="0" y="19749"/>
                </a:cubicBezTo>
                <a:cubicBezTo>
                  <a:pt x="0" y="19749"/>
                  <a:pt x="0" y="19749"/>
                  <a:pt x="1029" y="19131"/>
                </a:cubicBezTo>
                <a:cubicBezTo>
                  <a:pt x="15429" y="10491"/>
                  <a:pt x="15429" y="10491"/>
                  <a:pt x="15429" y="10491"/>
                </a:cubicBezTo>
                <a:cubicBezTo>
                  <a:pt x="1029" y="1851"/>
                  <a:pt x="1029" y="1851"/>
                  <a:pt x="1029" y="1851"/>
                </a:cubicBezTo>
                <a:cubicBezTo>
                  <a:pt x="0" y="1851"/>
                  <a:pt x="0" y="1851"/>
                  <a:pt x="0" y="1851"/>
                </a:cubicBezTo>
                <a:cubicBezTo>
                  <a:pt x="0" y="1234"/>
                  <a:pt x="0" y="1234"/>
                  <a:pt x="1029" y="1234"/>
                </a:cubicBezTo>
                <a:cubicBezTo>
                  <a:pt x="2057" y="0"/>
                  <a:pt x="2057" y="0"/>
                  <a:pt x="2057" y="0"/>
                </a:cubicBezTo>
                <a:cubicBezTo>
                  <a:pt x="3086" y="0"/>
                  <a:pt x="3086" y="0"/>
                  <a:pt x="3086" y="0"/>
                </a:cubicBezTo>
                <a:cubicBezTo>
                  <a:pt x="3086" y="0"/>
                  <a:pt x="4114" y="0"/>
                  <a:pt x="4114" y="0"/>
                </a:cubicBezTo>
                <a:cubicBezTo>
                  <a:pt x="21600" y="10491"/>
                  <a:pt x="21600" y="10491"/>
                  <a:pt x="21600" y="10491"/>
                </a:cubicBezTo>
                <a:cubicBezTo>
                  <a:pt x="21600" y="10491"/>
                  <a:pt x="21600" y="10491"/>
                  <a:pt x="21600" y="10491"/>
                </a:cubicBezTo>
                <a:cubicBezTo>
                  <a:pt x="21600" y="11109"/>
                  <a:pt x="21600" y="11109"/>
                  <a:pt x="21600" y="11109"/>
                </a:cubicBezTo>
                <a:close/>
              </a:path>
            </a:pathLst>
          </a:custGeom>
          <a:solidFill>
            <a:srgbClr val="535353"/>
          </a:solidFill>
          <a:ln w="12700">
            <a:miter lim="400000"/>
          </a:ln>
        </p:spPr>
        <p:txBody>
          <a:bodyPr lIns="45719" rIns="45719"/>
          <a:lstStyle/>
          <a:p>
            <a:pPr>
              <a:defRPr sz="1800" b="0" i="0">
                <a:solidFill>
                  <a:srgbClr val="000000"/>
                </a:solidFill>
                <a:latin typeface="Calibri"/>
                <a:ea typeface="Calibri"/>
                <a:cs typeface="Calibri"/>
                <a:sym typeface="Calibri"/>
              </a:defRPr>
            </a:pPr>
            <a:endParaRPr sz="1800"/>
          </a:p>
        </p:txBody>
      </p:sp>
      <p:sp>
        <p:nvSpPr>
          <p:cNvPr id="673" name="Rectangle: Rounded Corners 36"/>
          <p:cNvSpPr/>
          <p:nvPr/>
        </p:nvSpPr>
        <p:spPr>
          <a:xfrm>
            <a:off x="8363860" y="795973"/>
            <a:ext cx="3475717" cy="1550739"/>
          </a:xfrm>
          <a:prstGeom prst="roundRect">
            <a:avLst>
              <a:gd name="adj" fmla="val 10307"/>
            </a:avLst>
          </a:prstGeom>
          <a:solidFill>
            <a:schemeClr val="accent3">
              <a:alpha val="14394"/>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674" name="TextBox 34"/>
          <p:cNvSpPr txBox="1">
            <a:spLocks noGrp="1"/>
          </p:cNvSpPr>
          <p:nvPr>
            <p:ph type="body" sz="quarter" idx="23"/>
          </p:nvPr>
        </p:nvSpPr>
        <p:spPr>
          <a:xfrm>
            <a:off x="9685746" y="1426941"/>
            <a:ext cx="1854565" cy="492443"/>
          </a:xfrm>
          <a:prstGeom prst="rect">
            <a:avLst/>
          </a:prstGeom>
        </p:spPr>
        <p:txBody>
          <a:bodyPr>
            <a:spAutoFit/>
          </a:bodyPr>
          <a:lstStyle>
            <a:lvl1pPr marL="0" indent="0">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75" name="TextBox 35"/>
          <p:cNvSpPr txBox="1">
            <a:spLocks noGrp="1"/>
          </p:cNvSpPr>
          <p:nvPr>
            <p:ph type="body" sz="quarter" idx="24"/>
          </p:nvPr>
        </p:nvSpPr>
        <p:spPr>
          <a:xfrm>
            <a:off x="9685746" y="1151311"/>
            <a:ext cx="1995847" cy="515206"/>
          </a:xfrm>
          <a:prstGeom prst="rect">
            <a:avLst/>
          </a:prstGeom>
        </p:spPr>
        <p:txBody>
          <a:bodyPr>
            <a:spAutoFit/>
          </a:bodyPr>
          <a:lstStyle>
            <a:lvl1pPr marL="0" indent="0">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676" name="TextBox 39"/>
          <p:cNvSpPr txBox="1">
            <a:spLocks noGrp="1"/>
          </p:cNvSpPr>
          <p:nvPr>
            <p:ph type="body" sz="quarter" idx="25"/>
          </p:nvPr>
        </p:nvSpPr>
        <p:spPr>
          <a:xfrm>
            <a:off x="8630778" y="1104656"/>
            <a:ext cx="1178705" cy="5786200"/>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677" name="Rectangle: Rounded Corners 14"/>
          <p:cNvSpPr/>
          <p:nvPr/>
        </p:nvSpPr>
        <p:spPr>
          <a:xfrm>
            <a:off x="8363860" y="2690422"/>
            <a:ext cx="3475717" cy="1550737"/>
          </a:xfrm>
          <a:prstGeom prst="roundRect">
            <a:avLst>
              <a:gd name="adj" fmla="val 10307"/>
            </a:avLst>
          </a:prstGeom>
          <a:solidFill>
            <a:schemeClr val="accent3">
              <a:alpha val="14394"/>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678" name="TextBox 15"/>
          <p:cNvSpPr txBox="1">
            <a:spLocks noGrp="1"/>
          </p:cNvSpPr>
          <p:nvPr>
            <p:ph type="body" sz="quarter" idx="26"/>
          </p:nvPr>
        </p:nvSpPr>
        <p:spPr>
          <a:xfrm>
            <a:off x="9685746" y="3348338"/>
            <a:ext cx="1854565" cy="492443"/>
          </a:xfrm>
          <a:prstGeom prst="rect">
            <a:avLst/>
          </a:prstGeom>
        </p:spPr>
        <p:txBody>
          <a:bodyPr>
            <a:spAutoFit/>
          </a:bodyPr>
          <a:lstStyle>
            <a:lvl1pPr marL="0" indent="0">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79" name="TextBox 16"/>
          <p:cNvSpPr txBox="1">
            <a:spLocks noGrp="1"/>
          </p:cNvSpPr>
          <p:nvPr>
            <p:ph type="body" sz="quarter" idx="27"/>
          </p:nvPr>
        </p:nvSpPr>
        <p:spPr>
          <a:xfrm>
            <a:off x="9685746" y="3072121"/>
            <a:ext cx="1995847" cy="515206"/>
          </a:xfrm>
          <a:prstGeom prst="rect">
            <a:avLst/>
          </a:prstGeom>
        </p:spPr>
        <p:txBody>
          <a:bodyPr>
            <a:spAutoFit/>
          </a:bodyPr>
          <a:lstStyle>
            <a:lvl1pPr marL="0" indent="0">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680" name="TextBox 17"/>
          <p:cNvSpPr txBox="1">
            <a:spLocks noGrp="1"/>
          </p:cNvSpPr>
          <p:nvPr>
            <p:ph type="body" sz="quarter" idx="28"/>
          </p:nvPr>
        </p:nvSpPr>
        <p:spPr>
          <a:xfrm>
            <a:off x="8630778" y="2983369"/>
            <a:ext cx="1178705" cy="5786200"/>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681" name="Rectangle: Rounded Corners 28"/>
          <p:cNvSpPr/>
          <p:nvPr/>
        </p:nvSpPr>
        <p:spPr>
          <a:xfrm>
            <a:off x="8363860" y="4548933"/>
            <a:ext cx="3475717" cy="1550739"/>
          </a:xfrm>
          <a:prstGeom prst="roundRect">
            <a:avLst>
              <a:gd name="adj" fmla="val 12149"/>
            </a:avLst>
          </a:prstGeom>
          <a:solidFill>
            <a:schemeClr val="accent3">
              <a:alpha val="14394"/>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682" name="TextBox 29"/>
          <p:cNvSpPr txBox="1">
            <a:spLocks noGrp="1"/>
          </p:cNvSpPr>
          <p:nvPr>
            <p:ph type="body" sz="quarter" idx="29"/>
          </p:nvPr>
        </p:nvSpPr>
        <p:spPr>
          <a:xfrm>
            <a:off x="9685746" y="5197806"/>
            <a:ext cx="1854565" cy="492443"/>
          </a:xfrm>
          <a:prstGeom prst="rect">
            <a:avLst/>
          </a:prstGeom>
        </p:spPr>
        <p:txBody>
          <a:bodyPr>
            <a:spAutoFit/>
          </a:bodyPr>
          <a:lstStyle>
            <a:lvl1pPr marL="0" indent="0">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683" name="TextBox 30"/>
          <p:cNvSpPr txBox="1">
            <a:spLocks noGrp="1"/>
          </p:cNvSpPr>
          <p:nvPr>
            <p:ph type="body" sz="quarter" idx="30"/>
          </p:nvPr>
        </p:nvSpPr>
        <p:spPr>
          <a:xfrm>
            <a:off x="9685746" y="4938406"/>
            <a:ext cx="1995847" cy="515206"/>
          </a:xfrm>
          <a:prstGeom prst="rect">
            <a:avLst/>
          </a:prstGeom>
        </p:spPr>
        <p:txBody>
          <a:bodyPr>
            <a:spAutoFit/>
          </a:bodyPr>
          <a:lstStyle>
            <a:lvl1pPr marL="0" indent="0">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684" name="TextBox 31"/>
          <p:cNvSpPr txBox="1">
            <a:spLocks noGrp="1"/>
          </p:cNvSpPr>
          <p:nvPr>
            <p:ph type="body" sz="quarter" idx="31"/>
          </p:nvPr>
        </p:nvSpPr>
        <p:spPr>
          <a:xfrm>
            <a:off x="8630778" y="4850872"/>
            <a:ext cx="1178705" cy="5786200"/>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685" name="Oval 4"/>
          <p:cNvSpPr/>
          <p:nvPr/>
        </p:nvSpPr>
        <p:spPr>
          <a:xfrm>
            <a:off x="1030951" y="2364819"/>
            <a:ext cx="190501" cy="190501"/>
          </a:xfrm>
          <a:prstGeom prst="ellipse">
            <a:avLst/>
          </a:prstGeom>
          <a:ln w="15875">
            <a:solidFill>
              <a:srgbClr val="87B7FC">
                <a:alpha val="50000"/>
              </a:srgbClr>
            </a:solidFill>
            <a:miter/>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686" name="Oval 5"/>
          <p:cNvSpPr/>
          <p:nvPr/>
        </p:nvSpPr>
        <p:spPr>
          <a:xfrm>
            <a:off x="1192875" y="2364819"/>
            <a:ext cx="190501" cy="190501"/>
          </a:xfrm>
          <a:prstGeom prst="ellipse">
            <a:avLst/>
          </a:prstGeom>
          <a:ln w="15875">
            <a:solidFill>
              <a:srgbClr val="87B7FC">
                <a:alpha val="30000"/>
              </a:srgbClr>
            </a:solidFill>
            <a:miter/>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687" name="Oval 6"/>
          <p:cNvSpPr/>
          <p:nvPr/>
        </p:nvSpPr>
        <p:spPr>
          <a:xfrm>
            <a:off x="1354800" y="2364819"/>
            <a:ext cx="190501" cy="190501"/>
          </a:xfrm>
          <a:prstGeom prst="ellipse">
            <a:avLst/>
          </a:prstGeom>
          <a:ln w="15875">
            <a:solidFill>
              <a:srgbClr val="87B7FC">
                <a:alpha val="10000"/>
              </a:srgbClr>
            </a:solidFill>
            <a:miter/>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688" name="01"/>
          <p:cNvSpPr txBox="1">
            <a:spLocks noGrp="1"/>
          </p:cNvSpPr>
          <p:nvPr>
            <p:ph type="body" sz="quarter" idx="32"/>
          </p:nvPr>
        </p:nvSpPr>
        <p:spPr>
          <a:xfrm>
            <a:off x="11622883" y="6323176"/>
            <a:ext cx="2301269" cy="333617"/>
          </a:xfrm>
          <a:prstGeom prst="rect">
            <a:avLst/>
          </a:prstGeom>
        </p:spPr>
        <p:txBody>
          <a:bodyPr wrap="none">
            <a:spAutoFit/>
          </a:bodyPr>
          <a:lstStyle>
            <a:lvl1pPr marL="0" indent="0">
              <a:lnSpc>
                <a:spcPct val="120000"/>
              </a:lnSpc>
              <a:spcBef>
                <a:spcPts val="0"/>
              </a:spcBef>
              <a:buSzTx/>
              <a:buFontTx/>
              <a:buNone/>
              <a:defRPr sz="140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689" name="Image" descr="Image"/>
          <p:cNvPicPr>
            <a:picLocks noChangeAspect="1"/>
          </p:cNvPicPr>
          <p:nvPr/>
        </p:nvPicPr>
        <p:blipFill>
          <a:blip r:embed="rId2"/>
          <a:stretch>
            <a:fillRect/>
          </a:stretch>
        </p:blipFill>
        <p:spPr>
          <a:xfrm>
            <a:off x="11246133" y="316689"/>
            <a:ext cx="603353" cy="277944"/>
          </a:xfrm>
          <a:prstGeom prst="rect">
            <a:avLst/>
          </a:prstGeom>
          <a:ln w="12700">
            <a:miter lim="400000"/>
          </a:ln>
        </p:spPr>
      </p:pic>
      <p:sp>
        <p:nvSpPr>
          <p:cNvPr id="690" name="Slide Number"/>
          <p:cNvSpPr txBox="1">
            <a:spLocks noGrp="1"/>
          </p:cNvSpPr>
          <p:nvPr>
            <p:ph type="sldNum" sz="quarter" idx="2"/>
          </p:nvPr>
        </p:nvSpPr>
        <p:spPr>
          <a:xfrm>
            <a:off x="11622883" y="6323176"/>
            <a:ext cx="312904" cy="292388"/>
          </a:xfrm>
          <a:prstGeom prst="rect">
            <a:avLst/>
          </a:prstGeom>
        </p:spPr>
        <p:txBody>
          <a:bodyPr/>
          <a:lstStyle>
            <a:lvl1pPr>
              <a:lnSpc>
                <a:spcPct val="100000"/>
              </a:lnSpc>
              <a:defRPr sz="1300" spc="65">
                <a:solidFill>
                  <a:schemeClr val="accent5"/>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09899474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8" name="Picture Placeholder 7"/>
          <p:cNvSpPr>
            <a:spLocks noGrp="1"/>
          </p:cNvSpPr>
          <p:nvPr>
            <p:ph type="pic" sz="quarter" idx="13"/>
          </p:nvPr>
        </p:nvSpPr>
        <p:spPr>
          <a:xfrm>
            <a:off x="0" y="640080"/>
            <a:ext cx="12192000" cy="6196584"/>
          </a:xfrm>
          <a:prstGeom prst="rect">
            <a:avLst/>
          </a:prstGeom>
        </p:spPr>
        <p:txBody>
          <a:bodyPr/>
          <a:lstStyle/>
          <a:p>
            <a:r>
              <a:rPr lang="en-US"/>
              <a:t>Click icon to add picture</a:t>
            </a:r>
          </a:p>
        </p:txBody>
      </p:sp>
      <p:sp>
        <p:nvSpPr>
          <p:cNvPr id="2" name="Title 1"/>
          <p:cNvSpPr>
            <a:spLocks noGrp="1"/>
          </p:cNvSpPr>
          <p:nvPr>
            <p:ph type="ctrTitle" hasCustomPrompt="1"/>
          </p:nvPr>
        </p:nvSpPr>
        <p:spPr>
          <a:xfrm>
            <a:off x="4978400" y="640081"/>
            <a:ext cx="7213600" cy="1476756"/>
          </a:xfr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2610114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_Title/2Captions">
    <p:bg>
      <p:bgPr>
        <a:solidFill>
          <a:schemeClr val="accent5"/>
        </a:solidFill>
        <a:effectLst/>
      </p:bgPr>
    </p:bg>
    <p:spTree>
      <p:nvGrpSpPr>
        <p:cNvPr id="1" name=""/>
        <p:cNvGrpSpPr/>
        <p:nvPr/>
      </p:nvGrpSpPr>
      <p:grpSpPr>
        <a:xfrm>
          <a:off x="0" y="0"/>
          <a:ext cx="0" cy="0"/>
          <a:chOff x="0" y="0"/>
          <a:chExt cx="0" cy="0"/>
        </a:xfrm>
      </p:grpSpPr>
      <p:sp>
        <p:nvSpPr>
          <p:cNvPr id="697"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698"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pic>
        <p:nvPicPr>
          <p:cNvPr id="699"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700" name="TextBox 65"/>
          <p:cNvSpPr txBox="1">
            <a:spLocks noGrp="1"/>
          </p:cNvSpPr>
          <p:nvPr>
            <p:ph type="body" sz="quarter" idx="21"/>
          </p:nvPr>
        </p:nvSpPr>
        <p:spPr>
          <a:xfrm>
            <a:off x="1425794" y="1023257"/>
            <a:ext cx="5964887"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701" name="TextBox 66"/>
          <p:cNvSpPr txBox="1">
            <a:spLocks noGrp="1"/>
          </p:cNvSpPr>
          <p:nvPr>
            <p:ph type="body" sz="quarter" idx="22"/>
          </p:nvPr>
        </p:nvSpPr>
        <p:spPr>
          <a:xfrm>
            <a:off x="1425794" y="2032161"/>
            <a:ext cx="5964887" cy="384721"/>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702" name="TextBox 133"/>
          <p:cNvSpPr txBox="1">
            <a:spLocks noGrp="1"/>
          </p:cNvSpPr>
          <p:nvPr>
            <p:ph type="body" sz="quarter" idx="23"/>
          </p:nvPr>
        </p:nvSpPr>
        <p:spPr>
          <a:xfrm>
            <a:off x="1464826" y="3597628"/>
            <a:ext cx="4242609" cy="520784"/>
          </a:xfrm>
          <a:prstGeom prst="rect">
            <a:avLst/>
          </a:prstGeom>
        </p:spPr>
        <p:txBody>
          <a:bodyPr>
            <a:spAutoFit/>
          </a:bodyPr>
          <a:lstStyle/>
          <a:p>
            <a:pPr marL="0" lv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p:txBody>
      </p:sp>
      <p:sp>
        <p:nvSpPr>
          <p:cNvPr id="703" name="TextBox 133"/>
          <p:cNvSpPr txBox="1">
            <a:spLocks noGrp="1"/>
          </p:cNvSpPr>
          <p:nvPr>
            <p:ph type="body" sz="quarter" idx="24"/>
          </p:nvPr>
        </p:nvSpPr>
        <p:spPr>
          <a:xfrm>
            <a:off x="6341626" y="3597628"/>
            <a:ext cx="4242609" cy="520784"/>
          </a:xfrm>
          <a:prstGeom prst="rect">
            <a:avLst/>
          </a:prstGeom>
        </p:spPr>
        <p:txBody>
          <a:bodyPr>
            <a:spAutoFit/>
          </a:bodyPr>
          <a:lstStyle/>
          <a:p>
            <a:pPr marL="0" lv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p:txBody>
      </p:sp>
      <p:sp>
        <p:nvSpPr>
          <p:cNvPr id="704" name="Title Text"/>
          <p:cNvSpPr txBox="1">
            <a:spLocks noGrp="1"/>
          </p:cNvSpPr>
          <p:nvPr>
            <p:ph type="title"/>
          </p:nvPr>
        </p:nvSpPr>
        <p:spPr>
          <a:xfrm>
            <a:off x="422295" y="238492"/>
            <a:ext cx="4527101"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62292076"/>
      </p:ext>
    </p:extLst>
  </p:cSld>
  <p:clrMapOvr>
    <a:masterClrMapping/>
  </p:clrMapOvr>
  <p:hf hdr="0" ftr="0" dt="0"/>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Title/3Captions">
    <p:bg>
      <p:bgPr>
        <a:solidFill>
          <a:schemeClr val="accent5"/>
        </a:solidFill>
        <a:effectLst/>
      </p:bgPr>
    </p:bg>
    <p:spTree>
      <p:nvGrpSpPr>
        <p:cNvPr id="1" name=""/>
        <p:cNvGrpSpPr/>
        <p:nvPr/>
      </p:nvGrpSpPr>
      <p:grpSpPr>
        <a:xfrm>
          <a:off x="0" y="0"/>
          <a:ext cx="0" cy="0"/>
          <a:chOff x="0" y="0"/>
          <a:chExt cx="0" cy="0"/>
        </a:xfrm>
      </p:grpSpPr>
      <p:sp>
        <p:nvSpPr>
          <p:cNvPr id="711"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712"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713" name="TextBox 65"/>
          <p:cNvSpPr txBox="1">
            <a:spLocks noGrp="1"/>
          </p:cNvSpPr>
          <p:nvPr>
            <p:ph type="body" sz="quarter" idx="21"/>
          </p:nvPr>
        </p:nvSpPr>
        <p:spPr>
          <a:xfrm>
            <a:off x="1425794" y="1457112"/>
            <a:ext cx="5964887"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714" name="TextBox 66"/>
          <p:cNvSpPr txBox="1">
            <a:spLocks noGrp="1"/>
          </p:cNvSpPr>
          <p:nvPr>
            <p:ph type="body" sz="quarter" idx="22"/>
          </p:nvPr>
        </p:nvSpPr>
        <p:spPr>
          <a:xfrm>
            <a:off x="1425794" y="2466016"/>
            <a:ext cx="6946924" cy="384721"/>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715" name="TextBox 133"/>
          <p:cNvSpPr txBox="1">
            <a:spLocks noGrp="1"/>
          </p:cNvSpPr>
          <p:nvPr>
            <p:ph type="body" sz="quarter" idx="23"/>
          </p:nvPr>
        </p:nvSpPr>
        <p:spPr>
          <a:xfrm>
            <a:off x="1452126" y="4069584"/>
            <a:ext cx="2785743"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716" name="TextBox 133"/>
          <p:cNvSpPr txBox="1">
            <a:spLocks noGrp="1"/>
          </p:cNvSpPr>
          <p:nvPr>
            <p:ph type="body" sz="quarter" idx="24"/>
          </p:nvPr>
        </p:nvSpPr>
        <p:spPr>
          <a:xfrm>
            <a:off x="4703130" y="4069584"/>
            <a:ext cx="2785743"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717" name="TextBox 133"/>
          <p:cNvSpPr txBox="1">
            <a:spLocks noGrp="1"/>
          </p:cNvSpPr>
          <p:nvPr>
            <p:ph type="body" sz="quarter" idx="25"/>
          </p:nvPr>
        </p:nvSpPr>
        <p:spPr>
          <a:xfrm>
            <a:off x="7954134" y="4069584"/>
            <a:ext cx="2785743"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718"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719" name="Title Text"/>
          <p:cNvSpPr txBox="1">
            <a:spLocks noGrp="1"/>
          </p:cNvSpPr>
          <p:nvPr>
            <p:ph type="title"/>
          </p:nvPr>
        </p:nvSpPr>
        <p:spPr>
          <a:xfrm>
            <a:off x="426504" y="238492"/>
            <a:ext cx="4836984"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3960670294"/>
      </p:ext>
    </p:extLst>
  </p:cSld>
  <p:clrMapOvr>
    <a:masterClrMapping/>
  </p:clrMapOvr>
  <p:hf hdr="0" ftr="0" dt="0"/>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1_Title/Paragraph">
    <p:bg>
      <p:bgPr>
        <a:solidFill>
          <a:schemeClr val="accent5"/>
        </a:solidFill>
        <a:effectLst/>
      </p:bgPr>
    </p:bg>
    <p:spTree>
      <p:nvGrpSpPr>
        <p:cNvPr id="1" name=""/>
        <p:cNvGrpSpPr/>
        <p:nvPr/>
      </p:nvGrpSpPr>
      <p:grpSpPr>
        <a:xfrm>
          <a:off x="0" y="0"/>
          <a:ext cx="0" cy="0"/>
          <a:chOff x="0" y="0"/>
          <a:chExt cx="0" cy="0"/>
        </a:xfrm>
      </p:grpSpPr>
      <p:sp>
        <p:nvSpPr>
          <p:cNvPr id="726"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727"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728" name="TextBox 65"/>
          <p:cNvSpPr txBox="1">
            <a:spLocks noGrp="1"/>
          </p:cNvSpPr>
          <p:nvPr>
            <p:ph type="body" sz="quarter" idx="21"/>
          </p:nvPr>
        </p:nvSpPr>
        <p:spPr>
          <a:xfrm>
            <a:off x="1425794" y="1023257"/>
            <a:ext cx="5964887"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729" name="TextBox 66"/>
          <p:cNvSpPr txBox="1">
            <a:spLocks noGrp="1"/>
          </p:cNvSpPr>
          <p:nvPr>
            <p:ph type="body" sz="quarter" idx="22"/>
          </p:nvPr>
        </p:nvSpPr>
        <p:spPr>
          <a:xfrm>
            <a:off x="1425794" y="2032161"/>
            <a:ext cx="5964887" cy="384721"/>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730" name="TextBox 133"/>
          <p:cNvSpPr txBox="1">
            <a:spLocks noGrp="1"/>
          </p:cNvSpPr>
          <p:nvPr>
            <p:ph type="body" sz="half" idx="23"/>
          </p:nvPr>
        </p:nvSpPr>
        <p:spPr>
          <a:xfrm>
            <a:off x="1439425" y="3419828"/>
            <a:ext cx="8444579" cy="963982"/>
          </a:xfrm>
          <a:prstGeom prst="rect">
            <a:avLst/>
          </a:prstGeom>
        </p:spPr>
        <p:txBody>
          <a:bodyPr>
            <a:spAutoFit/>
          </a:bodyPr>
          <a:lstStyle/>
          <a:p>
            <a:pPr marL="0" lv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0" lvl="1"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0" lvl="2"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0" lvl="3"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p:txBody>
      </p:sp>
      <p:pic>
        <p:nvPicPr>
          <p:cNvPr id="731"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732" name="Title Text"/>
          <p:cNvSpPr txBox="1">
            <a:spLocks noGrp="1"/>
          </p:cNvSpPr>
          <p:nvPr>
            <p:ph type="title"/>
          </p:nvPr>
        </p:nvSpPr>
        <p:spPr>
          <a:xfrm>
            <a:off x="410587" y="243049"/>
            <a:ext cx="4826692" cy="37442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2782827812"/>
      </p:ext>
    </p:extLst>
  </p:cSld>
  <p:clrMapOvr>
    <a:masterClrMapping/>
  </p:clrMapOvr>
  <p:hf hdr="0" ftr="0" dt="0"/>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Title/Bullets">
    <p:bg>
      <p:bgPr>
        <a:solidFill>
          <a:schemeClr val="accent5"/>
        </a:solidFill>
        <a:effectLst/>
      </p:bgPr>
    </p:bg>
    <p:spTree>
      <p:nvGrpSpPr>
        <p:cNvPr id="1" name=""/>
        <p:cNvGrpSpPr/>
        <p:nvPr/>
      </p:nvGrpSpPr>
      <p:grpSpPr>
        <a:xfrm>
          <a:off x="0" y="0"/>
          <a:ext cx="0" cy="0"/>
          <a:chOff x="0" y="0"/>
          <a:chExt cx="0" cy="0"/>
        </a:xfrm>
      </p:grpSpPr>
      <p:sp>
        <p:nvSpPr>
          <p:cNvPr id="739"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740"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741" name="TextBox 65"/>
          <p:cNvSpPr txBox="1">
            <a:spLocks noGrp="1"/>
          </p:cNvSpPr>
          <p:nvPr>
            <p:ph type="body" sz="quarter" idx="21"/>
          </p:nvPr>
        </p:nvSpPr>
        <p:spPr>
          <a:xfrm>
            <a:off x="1425794" y="1023257"/>
            <a:ext cx="5964887"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742" name="TextBox 133"/>
          <p:cNvSpPr txBox="1">
            <a:spLocks noGrp="1"/>
          </p:cNvSpPr>
          <p:nvPr>
            <p:ph type="body" sz="half" idx="22"/>
          </p:nvPr>
        </p:nvSpPr>
        <p:spPr>
          <a:xfrm>
            <a:off x="1439426" y="2116138"/>
            <a:ext cx="4473356" cy="1185581"/>
          </a:xfrm>
          <a:prstGeom prst="rect">
            <a:avLst/>
          </a:prstGeom>
        </p:spPr>
        <p:txBody>
          <a:bodyPr>
            <a:spAutoFit/>
          </a:bodyPr>
          <a:lstStyle/>
          <a:p>
            <a:pPr marL="120312" lvl="0"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120312" lvl="1"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120312" lvl="2"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120312" lvl="3"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a:p>
            <a:pPr marL="120312" lvl="4"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Fifth level</a:t>
            </a:r>
            <a:endParaRPr/>
          </a:p>
        </p:txBody>
      </p:sp>
      <p:sp>
        <p:nvSpPr>
          <p:cNvPr id="743" name="TextBox 133"/>
          <p:cNvSpPr txBox="1">
            <a:spLocks noGrp="1"/>
          </p:cNvSpPr>
          <p:nvPr>
            <p:ph type="body" sz="half" idx="23"/>
          </p:nvPr>
        </p:nvSpPr>
        <p:spPr>
          <a:xfrm>
            <a:off x="6539746" y="2116138"/>
            <a:ext cx="4473356" cy="1185581"/>
          </a:xfrm>
          <a:prstGeom prst="rect">
            <a:avLst/>
          </a:prstGeom>
        </p:spPr>
        <p:txBody>
          <a:bodyPr>
            <a:spAutoFit/>
          </a:bodyPr>
          <a:lstStyle/>
          <a:p>
            <a:pPr marL="120312" lvl="0"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Click to edit Master text styles</a:t>
            </a:r>
          </a:p>
          <a:p>
            <a:pPr marL="120312" lvl="1"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Second level</a:t>
            </a:r>
          </a:p>
          <a:p>
            <a:pPr marL="120312" lvl="2"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Third level</a:t>
            </a:r>
          </a:p>
          <a:p>
            <a:pPr marL="120312" lvl="3"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Fourth level</a:t>
            </a:r>
          </a:p>
          <a:p>
            <a:pPr marL="120312" lvl="4" indent="-120312">
              <a:lnSpc>
                <a:spcPct val="120000"/>
              </a:lnSpc>
              <a:spcBef>
                <a:spcPts val="0"/>
              </a:spcBef>
              <a:buFontTx/>
              <a:defRPr sz="1200" spc="60">
                <a:solidFill>
                  <a:srgbClr val="535353"/>
                </a:solidFill>
                <a:latin typeface="Red Hat Display Light Regular"/>
                <a:ea typeface="Red Hat Display Light Regular"/>
                <a:cs typeface="Red Hat Display Light Regular"/>
                <a:sym typeface="Red Hat Display Light Regular"/>
              </a:defRPr>
            </a:pPr>
            <a:r>
              <a:rPr lang="en-US"/>
              <a:t>Fifth level</a:t>
            </a:r>
            <a:endParaRPr/>
          </a:p>
        </p:txBody>
      </p:sp>
      <p:pic>
        <p:nvPicPr>
          <p:cNvPr id="744"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745" name="Title Text"/>
          <p:cNvSpPr txBox="1">
            <a:spLocks noGrp="1"/>
          </p:cNvSpPr>
          <p:nvPr>
            <p:ph type="title"/>
          </p:nvPr>
        </p:nvSpPr>
        <p:spPr>
          <a:xfrm>
            <a:off x="422296" y="238492"/>
            <a:ext cx="7597273"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1827110457"/>
      </p:ext>
    </p:extLst>
  </p:cSld>
  <p:clrMapOvr>
    <a:masterClrMapping/>
  </p:clrMapOvr>
  <p:hf hdr="0" ftr="0" dt="0"/>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Image">
    <p:bg>
      <p:bgPr>
        <a:solidFill>
          <a:schemeClr val="accent5"/>
        </a:solidFill>
        <a:effectLst/>
      </p:bgPr>
    </p:bg>
    <p:spTree>
      <p:nvGrpSpPr>
        <p:cNvPr id="1" name=""/>
        <p:cNvGrpSpPr/>
        <p:nvPr/>
      </p:nvGrpSpPr>
      <p:grpSpPr>
        <a:xfrm>
          <a:off x="0" y="0"/>
          <a:ext cx="0" cy="0"/>
          <a:chOff x="0" y="0"/>
          <a:chExt cx="0" cy="0"/>
        </a:xfrm>
      </p:grpSpPr>
      <p:sp>
        <p:nvSpPr>
          <p:cNvPr id="762"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763"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764" name="Image"/>
          <p:cNvSpPr>
            <a:spLocks noGrp="1"/>
          </p:cNvSpPr>
          <p:nvPr>
            <p:ph type="pic" idx="21"/>
          </p:nvPr>
        </p:nvSpPr>
        <p:spPr>
          <a:xfrm>
            <a:off x="731000" y="-985569"/>
            <a:ext cx="11152035" cy="7431831"/>
          </a:xfrm>
          <a:prstGeom prst="rect">
            <a:avLst/>
          </a:prstGeom>
        </p:spPr>
        <p:txBody>
          <a:bodyPr lIns="91439" rIns="91439"/>
          <a:lstStyle/>
          <a:p>
            <a:r>
              <a:rPr lang="en-US"/>
              <a:t>Click icon to add picture</a:t>
            </a:r>
            <a:endParaRPr/>
          </a:p>
        </p:txBody>
      </p:sp>
      <p:sp>
        <p:nvSpPr>
          <p:cNvPr id="765" name="任意形状 946"/>
          <p:cNvSpPr/>
          <p:nvPr/>
        </p:nvSpPr>
        <p:spPr>
          <a:xfrm>
            <a:off x="5921443" y="3289354"/>
            <a:ext cx="349117" cy="279295"/>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6"/>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pic>
        <p:nvPicPr>
          <p:cNvPr id="766"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767" name="Title Text"/>
          <p:cNvSpPr txBox="1">
            <a:spLocks noGrp="1"/>
          </p:cNvSpPr>
          <p:nvPr>
            <p:ph type="title"/>
          </p:nvPr>
        </p:nvSpPr>
        <p:spPr>
          <a:xfrm>
            <a:off x="419100" y="230651"/>
            <a:ext cx="10725611" cy="374424"/>
          </a:xfrm>
          <a:prstGeom prst="rect">
            <a:avLst/>
          </a:prstGeom>
        </p:spPr>
        <p:txBody>
          <a:bodyPr anchor="t"/>
          <a:lstStyle>
            <a:lvl1pPr>
              <a:defRPr>
                <a:solidFill>
                  <a:schemeClr val="accent6"/>
                </a:solidFill>
              </a:defRPr>
            </a:lvl1pPr>
          </a:lstStyle>
          <a:p>
            <a:r>
              <a:rPr lang="en-US"/>
              <a:t>Click to edit Master title style</a:t>
            </a:r>
            <a:endParaRPr/>
          </a:p>
        </p:txBody>
      </p:sp>
    </p:spTree>
    <p:extLst>
      <p:ext uri="{BB962C8B-B14F-4D97-AF65-F5344CB8AC3E}">
        <p14:creationId xmlns:p14="http://schemas.microsoft.com/office/powerpoint/2010/main" val="3283292898"/>
      </p:ext>
    </p:extLst>
  </p:cSld>
  <p:clrMapOvr>
    <a:masterClrMapping/>
  </p:clrMapOvr>
  <p:hf hdr="0" ftr="0" dt="0"/>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_Caption/2Images">
    <p:bg>
      <p:bgPr>
        <a:solidFill>
          <a:schemeClr val="accent5"/>
        </a:solidFill>
        <a:effectLst/>
      </p:bgPr>
    </p:bg>
    <p:spTree>
      <p:nvGrpSpPr>
        <p:cNvPr id="1" name=""/>
        <p:cNvGrpSpPr/>
        <p:nvPr/>
      </p:nvGrpSpPr>
      <p:grpSpPr>
        <a:xfrm>
          <a:off x="0" y="0"/>
          <a:ext cx="0" cy="0"/>
          <a:chOff x="0" y="0"/>
          <a:chExt cx="0" cy="0"/>
        </a:xfrm>
      </p:grpSpPr>
      <p:sp>
        <p:nvSpPr>
          <p:cNvPr id="774"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775"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776" name="TextBox 133"/>
          <p:cNvSpPr txBox="1">
            <a:spLocks noGrp="1"/>
          </p:cNvSpPr>
          <p:nvPr>
            <p:ph type="body" sz="quarter" idx="21"/>
          </p:nvPr>
        </p:nvSpPr>
        <p:spPr>
          <a:xfrm>
            <a:off x="807153" y="1037761"/>
            <a:ext cx="6947881"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777"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778" name="Image"/>
          <p:cNvSpPr>
            <a:spLocks noGrp="1"/>
          </p:cNvSpPr>
          <p:nvPr>
            <p:ph type="pic" sz="half" idx="22"/>
          </p:nvPr>
        </p:nvSpPr>
        <p:spPr>
          <a:xfrm>
            <a:off x="505497" y="2114965"/>
            <a:ext cx="6042395" cy="4025747"/>
          </a:xfrm>
          <a:prstGeom prst="rect">
            <a:avLst/>
          </a:prstGeom>
        </p:spPr>
        <p:txBody>
          <a:bodyPr lIns="91439" rIns="91439"/>
          <a:lstStyle/>
          <a:p>
            <a:r>
              <a:rPr lang="en-US"/>
              <a:t>Click icon to add picture</a:t>
            </a:r>
            <a:endParaRPr/>
          </a:p>
        </p:txBody>
      </p:sp>
      <p:sp>
        <p:nvSpPr>
          <p:cNvPr id="779" name="190715-MK-RP-PRINCESS-AK-MINI_SUITE-31068_RGB-TB.jpg"/>
          <p:cNvSpPr>
            <a:spLocks noGrp="1"/>
          </p:cNvSpPr>
          <p:nvPr>
            <p:ph type="pic" sz="half" idx="23"/>
          </p:nvPr>
        </p:nvSpPr>
        <p:spPr>
          <a:xfrm>
            <a:off x="6211352" y="2111149"/>
            <a:ext cx="5787995" cy="3859031"/>
          </a:xfrm>
          <a:prstGeom prst="rect">
            <a:avLst/>
          </a:prstGeom>
        </p:spPr>
        <p:txBody>
          <a:bodyPr lIns="91439" rIns="91439"/>
          <a:lstStyle/>
          <a:p>
            <a:r>
              <a:rPr lang="en-US"/>
              <a:t>Click icon to add picture</a:t>
            </a:r>
            <a:endParaRPr/>
          </a:p>
        </p:txBody>
      </p:sp>
      <p:sp>
        <p:nvSpPr>
          <p:cNvPr id="780" name="Title Text"/>
          <p:cNvSpPr txBox="1">
            <a:spLocks noGrp="1"/>
          </p:cNvSpPr>
          <p:nvPr>
            <p:ph type="title"/>
          </p:nvPr>
        </p:nvSpPr>
        <p:spPr>
          <a:xfrm>
            <a:off x="431802" y="226093"/>
            <a:ext cx="8240471"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1969341137"/>
      </p:ext>
    </p:extLst>
  </p:cSld>
  <p:clrMapOvr>
    <a:masterClrMapping/>
  </p:clrMapOvr>
  <p:hf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Caption/3Images">
    <p:bg>
      <p:bgPr>
        <a:solidFill>
          <a:schemeClr val="accent5"/>
        </a:solidFill>
        <a:effectLst/>
      </p:bgPr>
    </p:bg>
    <p:spTree>
      <p:nvGrpSpPr>
        <p:cNvPr id="1" name=""/>
        <p:cNvGrpSpPr/>
        <p:nvPr/>
      </p:nvGrpSpPr>
      <p:grpSpPr>
        <a:xfrm>
          <a:off x="0" y="0"/>
          <a:ext cx="0" cy="0"/>
          <a:chOff x="0" y="0"/>
          <a:chExt cx="0" cy="0"/>
        </a:xfrm>
      </p:grpSpPr>
      <p:sp>
        <p:nvSpPr>
          <p:cNvPr id="787"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788"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789" name="Rounded Rectangle"/>
          <p:cNvSpPr/>
          <p:nvPr/>
        </p:nvSpPr>
        <p:spPr>
          <a:xfrm>
            <a:off x="826789" y="2312913"/>
            <a:ext cx="3214555" cy="3584539"/>
          </a:xfrm>
          <a:prstGeom prst="roundRect">
            <a:avLst>
              <a:gd name="adj" fmla="val 7567"/>
            </a:avLst>
          </a:prstGeom>
          <a:solidFill>
            <a:schemeClr val="accent5">
              <a:hueOff val="11990322"/>
              <a:satOff val="26926"/>
              <a:lumOff val="-9215"/>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790" name="TextBox 133"/>
          <p:cNvSpPr txBox="1">
            <a:spLocks noGrp="1"/>
          </p:cNvSpPr>
          <p:nvPr>
            <p:ph type="body" sz="quarter" idx="21"/>
          </p:nvPr>
        </p:nvSpPr>
        <p:spPr>
          <a:xfrm>
            <a:off x="807153" y="1037761"/>
            <a:ext cx="6947881"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791" name="Rounded Rectangle"/>
          <p:cNvSpPr/>
          <p:nvPr/>
        </p:nvSpPr>
        <p:spPr>
          <a:xfrm>
            <a:off x="4488723" y="2312913"/>
            <a:ext cx="3214556" cy="3584539"/>
          </a:xfrm>
          <a:prstGeom prst="roundRect">
            <a:avLst>
              <a:gd name="adj" fmla="val 7567"/>
            </a:avLst>
          </a:prstGeom>
          <a:solidFill>
            <a:schemeClr val="accent5">
              <a:hueOff val="11990322"/>
              <a:satOff val="26926"/>
              <a:lumOff val="-9215"/>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792" name="Rounded Rectangle"/>
          <p:cNvSpPr/>
          <p:nvPr/>
        </p:nvSpPr>
        <p:spPr>
          <a:xfrm>
            <a:off x="8150655" y="2312913"/>
            <a:ext cx="3214556" cy="3584539"/>
          </a:xfrm>
          <a:prstGeom prst="roundRect">
            <a:avLst>
              <a:gd name="adj" fmla="val 7567"/>
            </a:avLst>
          </a:prstGeom>
          <a:solidFill>
            <a:schemeClr val="accent5">
              <a:hueOff val="11990322"/>
              <a:satOff val="26926"/>
              <a:lumOff val="-9215"/>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793" name="TextBox 133"/>
          <p:cNvSpPr txBox="1">
            <a:spLocks noGrp="1"/>
          </p:cNvSpPr>
          <p:nvPr>
            <p:ph type="body" sz="quarter" idx="22"/>
          </p:nvPr>
        </p:nvSpPr>
        <p:spPr>
          <a:xfrm>
            <a:off x="1042417" y="4645820"/>
            <a:ext cx="2783299" cy="299184"/>
          </a:xfrm>
          <a:prstGeom prst="rect">
            <a:avLst/>
          </a:prstGeom>
        </p:spPr>
        <p:txBody>
          <a:bodyPr>
            <a:spAutoFit/>
          </a:bodyPr>
          <a:lstStyle>
            <a:lvl1pPr marL="0" indent="0" algn="ct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794" name="TextBox 133"/>
          <p:cNvSpPr txBox="1">
            <a:spLocks noGrp="1"/>
          </p:cNvSpPr>
          <p:nvPr>
            <p:ph type="body" sz="quarter" idx="23"/>
          </p:nvPr>
        </p:nvSpPr>
        <p:spPr>
          <a:xfrm>
            <a:off x="4704351" y="4645820"/>
            <a:ext cx="2783299" cy="299184"/>
          </a:xfrm>
          <a:prstGeom prst="rect">
            <a:avLst/>
          </a:prstGeom>
        </p:spPr>
        <p:txBody>
          <a:bodyPr>
            <a:spAutoFit/>
          </a:bodyPr>
          <a:lstStyle>
            <a:lvl1pPr marL="0" indent="0" algn="ct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795" name="TextBox 133"/>
          <p:cNvSpPr txBox="1">
            <a:spLocks noGrp="1"/>
          </p:cNvSpPr>
          <p:nvPr>
            <p:ph type="body" sz="quarter" idx="24"/>
          </p:nvPr>
        </p:nvSpPr>
        <p:spPr>
          <a:xfrm>
            <a:off x="8366285" y="4645820"/>
            <a:ext cx="2783299" cy="299184"/>
          </a:xfrm>
          <a:prstGeom prst="rect">
            <a:avLst/>
          </a:prstGeom>
        </p:spPr>
        <p:txBody>
          <a:bodyPr>
            <a:spAutoFit/>
          </a:bodyPr>
          <a:lstStyle>
            <a:lvl1pPr marL="0" indent="0" algn="ct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796"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797" name="Image"/>
          <p:cNvSpPr>
            <a:spLocks noGrp="1"/>
          </p:cNvSpPr>
          <p:nvPr>
            <p:ph type="pic" sz="quarter" idx="25"/>
          </p:nvPr>
        </p:nvSpPr>
        <p:spPr>
          <a:xfrm>
            <a:off x="689627" y="2079569"/>
            <a:ext cx="3719483" cy="2478107"/>
          </a:xfrm>
          <a:prstGeom prst="rect">
            <a:avLst/>
          </a:prstGeom>
        </p:spPr>
        <p:txBody>
          <a:bodyPr lIns="91439" rIns="91439"/>
          <a:lstStyle/>
          <a:p>
            <a:r>
              <a:rPr lang="en-US"/>
              <a:t>Click icon to add picture</a:t>
            </a:r>
            <a:endParaRPr/>
          </a:p>
        </p:txBody>
      </p:sp>
      <p:sp>
        <p:nvSpPr>
          <p:cNvPr id="798" name="190715-MK-RP-PRINCESS-AK-MINI_SUITE-31068_RGB-TB.jpg"/>
          <p:cNvSpPr>
            <a:spLocks noGrp="1"/>
          </p:cNvSpPr>
          <p:nvPr>
            <p:ph type="pic" sz="quarter" idx="26"/>
          </p:nvPr>
        </p:nvSpPr>
        <p:spPr>
          <a:xfrm>
            <a:off x="4482409" y="2294333"/>
            <a:ext cx="3301887" cy="2201467"/>
          </a:xfrm>
          <a:prstGeom prst="rect">
            <a:avLst/>
          </a:prstGeom>
        </p:spPr>
        <p:txBody>
          <a:bodyPr lIns="91439" rIns="91439"/>
          <a:lstStyle/>
          <a:p>
            <a:r>
              <a:rPr lang="en-US"/>
              <a:t>Click icon to add picture</a:t>
            </a:r>
            <a:endParaRPr/>
          </a:p>
        </p:txBody>
      </p:sp>
      <p:sp>
        <p:nvSpPr>
          <p:cNvPr id="799" name="EX_2021_1107_GN_AtSea_WakeViewBar_4Talent_0040-ME-RGB.jpg"/>
          <p:cNvSpPr>
            <a:spLocks noGrp="1"/>
          </p:cNvSpPr>
          <p:nvPr>
            <p:ph type="pic" sz="quarter" idx="27"/>
          </p:nvPr>
        </p:nvSpPr>
        <p:spPr>
          <a:xfrm>
            <a:off x="8149667" y="2294333"/>
            <a:ext cx="3300560" cy="2201467"/>
          </a:xfrm>
          <a:prstGeom prst="rect">
            <a:avLst/>
          </a:prstGeom>
        </p:spPr>
        <p:txBody>
          <a:bodyPr lIns="91439" rIns="91439"/>
          <a:lstStyle/>
          <a:p>
            <a:r>
              <a:rPr lang="en-US"/>
              <a:t>Click icon to add picture</a:t>
            </a:r>
            <a:endParaRPr/>
          </a:p>
        </p:txBody>
      </p:sp>
      <p:sp>
        <p:nvSpPr>
          <p:cNvPr id="800" name="Title Text"/>
          <p:cNvSpPr txBox="1">
            <a:spLocks noGrp="1"/>
          </p:cNvSpPr>
          <p:nvPr>
            <p:ph type="title"/>
          </p:nvPr>
        </p:nvSpPr>
        <p:spPr>
          <a:xfrm>
            <a:off x="444500" y="230651"/>
            <a:ext cx="8996349" cy="37442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928419598"/>
      </p:ext>
    </p:extLst>
  </p:cSld>
  <p:clrMapOvr>
    <a:masterClrMapping/>
  </p:clrMapOvr>
  <p:hf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Caption/2Images">
    <p:bg>
      <p:bgPr>
        <a:solidFill>
          <a:schemeClr val="accent5"/>
        </a:solidFill>
        <a:effectLst/>
      </p:bgPr>
    </p:bg>
    <p:spTree>
      <p:nvGrpSpPr>
        <p:cNvPr id="1" name=""/>
        <p:cNvGrpSpPr/>
        <p:nvPr/>
      </p:nvGrpSpPr>
      <p:grpSpPr>
        <a:xfrm>
          <a:off x="0" y="0"/>
          <a:ext cx="0" cy="0"/>
          <a:chOff x="0" y="0"/>
          <a:chExt cx="0" cy="0"/>
        </a:xfrm>
      </p:grpSpPr>
      <p:sp>
        <p:nvSpPr>
          <p:cNvPr id="807"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808"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809" name="Image"/>
          <p:cNvSpPr>
            <a:spLocks noGrp="1"/>
          </p:cNvSpPr>
          <p:nvPr>
            <p:ph type="pic" idx="21"/>
          </p:nvPr>
        </p:nvSpPr>
        <p:spPr>
          <a:xfrm>
            <a:off x="763975" y="-1241651"/>
            <a:ext cx="10664052" cy="8000704"/>
          </a:xfrm>
          <a:prstGeom prst="rect">
            <a:avLst/>
          </a:prstGeom>
        </p:spPr>
        <p:txBody>
          <a:bodyPr lIns="91439" rIns="91439"/>
          <a:lstStyle/>
          <a:p>
            <a:r>
              <a:rPr lang="en-US"/>
              <a:t>Click icon to add picture</a:t>
            </a:r>
            <a:endParaRPr/>
          </a:p>
        </p:txBody>
      </p:sp>
      <p:sp>
        <p:nvSpPr>
          <p:cNvPr id="810" name="TextBox 133"/>
          <p:cNvSpPr txBox="1">
            <a:spLocks noGrp="1"/>
          </p:cNvSpPr>
          <p:nvPr>
            <p:ph type="body" sz="quarter" idx="22"/>
          </p:nvPr>
        </p:nvSpPr>
        <p:spPr>
          <a:xfrm>
            <a:off x="807153" y="1037761"/>
            <a:ext cx="6947881"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11" name="Image"/>
          <p:cNvSpPr>
            <a:spLocks noGrp="1"/>
          </p:cNvSpPr>
          <p:nvPr>
            <p:ph type="pic" idx="23"/>
          </p:nvPr>
        </p:nvSpPr>
        <p:spPr>
          <a:xfrm>
            <a:off x="694416" y="2104323"/>
            <a:ext cx="10803171" cy="7205631"/>
          </a:xfrm>
          <a:prstGeom prst="rect">
            <a:avLst/>
          </a:prstGeom>
        </p:spPr>
        <p:txBody>
          <a:bodyPr lIns="91439" rIns="91439"/>
          <a:lstStyle/>
          <a:p>
            <a:r>
              <a:rPr lang="en-US"/>
              <a:t>Click icon to add picture</a:t>
            </a:r>
            <a:endParaRPr/>
          </a:p>
        </p:txBody>
      </p:sp>
      <p:pic>
        <p:nvPicPr>
          <p:cNvPr id="812"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813" name="Title Text"/>
          <p:cNvSpPr txBox="1">
            <a:spLocks noGrp="1"/>
          </p:cNvSpPr>
          <p:nvPr>
            <p:ph type="title"/>
          </p:nvPr>
        </p:nvSpPr>
        <p:spPr>
          <a:xfrm>
            <a:off x="413749" y="243351"/>
            <a:ext cx="6081088" cy="37442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298325425"/>
      </p:ext>
    </p:extLst>
  </p:cSld>
  <p:clrMapOvr>
    <a:masterClrMapping/>
  </p:clrMapOvr>
  <p:hf hdr="0" ftr="0" dt="0"/>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Title/3Images/Captions">
    <p:bg>
      <p:bgPr>
        <a:solidFill>
          <a:schemeClr val="accent5"/>
        </a:solidFill>
        <a:effectLst/>
      </p:bgPr>
    </p:bg>
    <p:spTree>
      <p:nvGrpSpPr>
        <p:cNvPr id="1" name=""/>
        <p:cNvGrpSpPr/>
        <p:nvPr/>
      </p:nvGrpSpPr>
      <p:grpSpPr>
        <a:xfrm>
          <a:off x="0" y="0"/>
          <a:ext cx="0" cy="0"/>
          <a:chOff x="0" y="0"/>
          <a:chExt cx="0" cy="0"/>
        </a:xfrm>
      </p:grpSpPr>
      <p:sp>
        <p:nvSpPr>
          <p:cNvPr id="820"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821"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822" name="EX_2021_1107_GN_AtSea_WakeViewBar_4Talent_0014_AS_CMYK.jpg"/>
          <p:cNvSpPr>
            <a:spLocks noGrp="1"/>
          </p:cNvSpPr>
          <p:nvPr>
            <p:ph type="pic" sz="quarter" idx="21"/>
          </p:nvPr>
        </p:nvSpPr>
        <p:spPr>
          <a:xfrm>
            <a:off x="760193" y="1863274"/>
            <a:ext cx="3548943" cy="2367117"/>
          </a:xfrm>
          <a:prstGeom prst="rect">
            <a:avLst/>
          </a:prstGeom>
        </p:spPr>
        <p:txBody>
          <a:bodyPr lIns="91439" rIns="91439"/>
          <a:lstStyle/>
          <a:p>
            <a:r>
              <a:rPr lang="en-US"/>
              <a:t>Click icon to add picture</a:t>
            </a:r>
            <a:endParaRPr/>
          </a:p>
        </p:txBody>
      </p:sp>
      <p:sp>
        <p:nvSpPr>
          <p:cNvPr id="823" name="Coral_DJI0170.jpg"/>
          <p:cNvSpPr>
            <a:spLocks noGrp="1"/>
          </p:cNvSpPr>
          <p:nvPr>
            <p:ph type="pic" sz="quarter" idx="22"/>
          </p:nvPr>
        </p:nvSpPr>
        <p:spPr>
          <a:xfrm>
            <a:off x="4484295" y="1829337"/>
            <a:ext cx="3251591" cy="2434993"/>
          </a:xfrm>
          <a:prstGeom prst="rect">
            <a:avLst/>
          </a:prstGeom>
        </p:spPr>
        <p:txBody>
          <a:bodyPr lIns="91439" rIns="91439"/>
          <a:lstStyle/>
          <a:p>
            <a:r>
              <a:rPr lang="en-US"/>
              <a:t>Click icon to add picture</a:t>
            </a:r>
            <a:endParaRPr/>
          </a:p>
        </p:txBody>
      </p:sp>
      <p:sp>
        <p:nvSpPr>
          <p:cNvPr id="824" name="EX_2021_1107_GN_AtSea_WakeViewBar_4Talent_0040-ME-RGB.jpg"/>
          <p:cNvSpPr>
            <a:spLocks noGrp="1"/>
          </p:cNvSpPr>
          <p:nvPr>
            <p:ph type="pic" sz="quarter" idx="23"/>
          </p:nvPr>
        </p:nvSpPr>
        <p:spPr>
          <a:xfrm>
            <a:off x="8004070" y="1863274"/>
            <a:ext cx="3548911" cy="2367117"/>
          </a:xfrm>
          <a:prstGeom prst="rect">
            <a:avLst/>
          </a:prstGeom>
        </p:spPr>
        <p:txBody>
          <a:bodyPr lIns="91439" rIns="91439"/>
          <a:lstStyle/>
          <a:p>
            <a:r>
              <a:rPr lang="en-US"/>
              <a:t>Click icon to add picture</a:t>
            </a:r>
            <a:endParaRPr/>
          </a:p>
        </p:txBody>
      </p:sp>
      <p:sp>
        <p:nvSpPr>
          <p:cNvPr id="825" name="Rectangle 77"/>
          <p:cNvSpPr txBox="1">
            <a:spLocks noGrp="1"/>
          </p:cNvSpPr>
          <p:nvPr>
            <p:ph type="body" sz="quarter" idx="24"/>
          </p:nvPr>
        </p:nvSpPr>
        <p:spPr>
          <a:xfrm>
            <a:off x="1917230" y="924034"/>
            <a:ext cx="8357543" cy="800219"/>
          </a:xfrm>
          <a:prstGeom prst="rect">
            <a:avLst/>
          </a:prstGeom>
        </p:spPr>
        <p:txBody>
          <a:bodyPr>
            <a:spAutoFit/>
          </a:bodyPr>
          <a:lstStyle>
            <a:lvl1pPr marL="0" indent="0" algn="ctr">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pic>
        <p:nvPicPr>
          <p:cNvPr id="826"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827" name="TextBox 28"/>
          <p:cNvSpPr txBox="1">
            <a:spLocks noGrp="1"/>
          </p:cNvSpPr>
          <p:nvPr>
            <p:ph type="body" sz="quarter" idx="25"/>
          </p:nvPr>
        </p:nvSpPr>
        <p:spPr>
          <a:xfrm>
            <a:off x="1144812" y="4838701"/>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28" name="TextBox 29"/>
          <p:cNvSpPr txBox="1">
            <a:spLocks noGrp="1"/>
          </p:cNvSpPr>
          <p:nvPr>
            <p:ph type="body" sz="quarter" idx="26"/>
          </p:nvPr>
        </p:nvSpPr>
        <p:spPr>
          <a:xfrm>
            <a:off x="3280914" y="4866400"/>
            <a:ext cx="640951"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29" name="TextBox 26"/>
          <p:cNvSpPr txBox="1">
            <a:spLocks noGrp="1"/>
          </p:cNvSpPr>
          <p:nvPr>
            <p:ph type="body" sz="quarter" idx="27"/>
          </p:nvPr>
        </p:nvSpPr>
        <p:spPr>
          <a:xfrm>
            <a:off x="1144812" y="5357297"/>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30" name="TextBox 27"/>
          <p:cNvSpPr txBox="1">
            <a:spLocks noGrp="1"/>
          </p:cNvSpPr>
          <p:nvPr>
            <p:ph type="body" sz="quarter" idx="28"/>
          </p:nvPr>
        </p:nvSpPr>
        <p:spPr>
          <a:xfrm>
            <a:off x="3280914" y="5384995"/>
            <a:ext cx="640951"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31" name="TextBox 60"/>
          <p:cNvSpPr txBox="1">
            <a:spLocks noGrp="1"/>
          </p:cNvSpPr>
          <p:nvPr>
            <p:ph type="body" sz="quarter" idx="29"/>
          </p:nvPr>
        </p:nvSpPr>
        <p:spPr>
          <a:xfrm>
            <a:off x="1144811" y="4420520"/>
            <a:ext cx="2777052" cy="292388"/>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32" name="Rectangle: Rounded Corners 30"/>
          <p:cNvSpPr/>
          <p:nvPr/>
        </p:nvSpPr>
        <p:spPr>
          <a:xfrm>
            <a:off x="1162178" y="5173011"/>
            <a:ext cx="2789983"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833" name="Rectangle: Rounded Corners 62"/>
          <p:cNvSpPr/>
          <p:nvPr/>
        </p:nvSpPr>
        <p:spPr>
          <a:xfrm>
            <a:off x="1162179" y="5173011"/>
            <a:ext cx="2367707"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834" name="Rectangle: Rounded Corners 31"/>
          <p:cNvSpPr/>
          <p:nvPr/>
        </p:nvSpPr>
        <p:spPr>
          <a:xfrm>
            <a:off x="1162178" y="5681630"/>
            <a:ext cx="2789983"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835" name="Rectangle: Rounded Corners 63"/>
          <p:cNvSpPr/>
          <p:nvPr/>
        </p:nvSpPr>
        <p:spPr>
          <a:xfrm>
            <a:off x="1162178" y="5681630"/>
            <a:ext cx="1542207"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836" name="TextBox 18"/>
          <p:cNvSpPr txBox="1">
            <a:spLocks noGrp="1"/>
          </p:cNvSpPr>
          <p:nvPr>
            <p:ph type="body" sz="quarter" idx="30"/>
          </p:nvPr>
        </p:nvSpPr>
        <p:spPr>
          <a:xfrm>
            <a:off x="4721567" y="4838701"/>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37" name="TextBox 19"/>
          <p:cNvSpPr txBox="1">
            <a:spLocks noGrp="1"/>
          </p:cNvSpPr>
          <p:nvPr>
            <p:ph type="body" sz="quarter" idx="31"/>
          </p:nvPr>
        </p:nvSpPr>
        <p:spPr>
          <a:xfrm>
            <a:off x="6736839" y="4866400"/>
            <a:ext cx="761779"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38" name="TextBox 16"/>
          <p:cNvSpPr txBox="1">
            <a:spLocks noGrp="1"/>
          </p:cNvSpPr>
          <p:nvPr>
            <p:ph type="body" sz="quarter" idx="32"/>
          </p:nvPr>
        </p:nvSpPr>
        <p:spPr>
          <a:xfrm>
            <a:off x="4721567" y="5357297"/>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39" name="TextBox 17"/>
          <p:cNvSpPr txBox="1">
            <a:spLocks noGrp="1"/>
          </p:cNvSpPr>
          <p:nvPr>
            <p:ph type="body" sz="quarter" idx="33"/>
          </p:nvPr>
        </p:nvSpPr>
        <p:spPr>
          <a:xfrm>
            <a:off x="6736839" y="5384995"/>
            <a:ext cx="761779"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40" name="TextBox 64"/>
          <p:cNvSpPr txBox="1">
            <a:spLocks noGrp="1"/>
          </p:cNvSpPr>
          <p:nvPr>
            <p:ph type="body" sz="quarter" idx="34"/>
          </p:nvPr>
        </p:nvSpPr>
        <p:spPr>
          <a:xfrm>
            <a:off x="4721565" y="4420520"/>
            <a:ext cx="2777052" cy="292388"/>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41" name="Rectangle: Rounded Corners 20"/>
          <p:cNvSpPr/>
          <p:nvPr/>
        </p:nvSpPr>
        <p:spPr>
          <a:xfrm>
            <a:off x="4738932" y="5173011"/>
            <a:ext cx="2789981"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842" name="Rectangle: Rounded Corners 66"/>
          <p:cNvSpPr/>
          <p:nvPr/>
        </p:nvSpPr>
        <p:spPr>
          <a:xfrm>
            <a:off x="4738933" y="5173011"/>
            <a:ext cx="1831471"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843" name="Rectangle: Rounded Corners 21"/>
          <p:cNvSpPr/>
          <p:nvPr/>
        </p:nvSpPr>
        <p:spPr>
          <a:xfrm>
            <a:off x="4738932" y="5681630"/>
            <a:ext cx="2789981"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844" name="Rectangle: Rounded Corners 67"/>
          <p:cNvSpPr/>
          <p:nvPr/>
        </p:nvSpPr>
        <p:spPr>
          <a:xfrm>
            <a:off x="4738933" y="5681630"/>
            <a:ext cx="2125952"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845" name="TextBox 8"/>
          <p:cNvSpPr txBox="1">
            <a:spLocks noGrp="1"/>
          </p:cNvSpPr>
          <p:nvPr>
            <p:ph type="body" sz="quarter" idx="35"/>
          </p:nvPr>
        </p:nvSpPr>
        <p:spPr>
          <a:xfrm>
            <a:off x="8273755" y="4838701"/>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46" name="TextBox 9"/>
          <p:cNvSpPr txBox="1">
            <a:spLocks noGrp="1"/>
          </p:cNvSpPr>
          <p:nvPr>
            <p:ph type="body" sz="quarter" idx="36"/>
          </p:nvPr>
        </p:nvSpPr>
        <p:spPr>
          <a:xfrm>
            <a:off x="10409852" y="4866400"/>
            <a:ext cx="640952"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47" name="TextBox 6"/>
          <p:cNvSpPr txBox="1">
            <a:spLocks noGrp="1"/>
          </p:cNvSpPr>
          <p:nvPr>
            <p:ph type="body" sz="quarter" idx="37"/>
          </p:nvPr>
        </p:nvSpPr>
        <p:spPr>
          <a:xfrm>
            <a:off x="8273755" y="5357297"/>
            <a:ext cx="1263029" cy="736805"/>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48" name="TextBox 7"/>
          <p:cNvSpPr txBox="1">
            <a:spLocks noGrp="1"/>
          </p:cNvSpPr>
          <p:nvPr>
            <p:ph type="body" sz="quarter" idx="38"/>
          </p:nvPr>
        </p:nvSpPr>
        <p:spPr>
          <a:xfrm>
            <a:off x="10409852" y="5384995"/>
            <a:ext cx="640952" cy="1123384"/>
          </a:xfrm>
          <a:prstGeom prst="rect">
            <a:avLst/>
          </a:prstGeom>
        </p:spPr>
        <p:txBody>
          <a:bodyPr>
            <a:spAutoFit/>
          </a:bodyPr>
          <a:lstStyle>
            <a:lvl1pPr marL="0" indent="0" algn="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49" name="TextBox 68"/>
          <p:cNvSpPr txBox="1">
            <a:spLocks noGrp="1"/>
          </p:cNvSpPr>
          <p:nvPr>
            <p:ph type="body" sz="quarter" idx="39"/>
          </p:nvPr>
        </p:nvSpPr>
        <p:spPr>
          <a:xfrm>
            <a:off x="8273754" y="4420520"/>
            <a:ext cx="2777052" cy="292388"/>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50" name="Rectangle: Rounded Corners 10"/>
          <p:cNvSpPr/>
          <p:nvPr/>
        </p:nvSpPr>
        <p:spPr>
          <a:xfrm>
            <a:off x="8291122" y="5173011"/>
            <a:ext cx="2789981"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851" name="Rectangle: Rounded Corners 70"/>
          <p:cNvSpPr/>
          <p:nvPr/>
        </p:nvSpPr>
        <p:spPr>
          <a:xfrm>
            <a:off x="8291121" y="5173011"/>
            <a:ext cx="2367707"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852" name="Rectangle: Rounded Corners 11"/>
          <p:cNvSpPr/>
          <p:nvPr/>
        </p:nvSpPr>
        <p:spPr>
          <a:xfrm>
            <a:off x="8291122" y="5681630"/>
            <a:ext cx="2789981" cy="82703"/>
          </a:xfrm>
          <a:prstGeom prst="roundRect">
            <a:avLst>
              <a:gd name="adj" fmla="val 50000"/>
            </a:avLst>
          </a:prstGeom>
          <a:solidFill>
            <a:srgbClr val="DDDDDD"/>
          </a:solidFill>
          <a:ln w="12700">
            <a:miter lim="400000"/>
          </a:ln>
        </p:spPr>
        <p:txBody>
          <a:bodyPr lIns="45719" rIns="45719" anchor="ctr"/>
          <a:lstStyle/>
          <a:p>
            <a:pPr algn="ctr">
              <a:defRPr sz="1200" b="0" i="0">
                <a:solidFill>
                  <a:schemeClr val="accent6"/>
                </a:solidFill>
                <a:latin typeface="Zen Antique"/>
                <a:ea typeface="Zen Antique"/>
                <a:cs typeface="Zen Antique"/>
                <a:sym typeface="Zen Antique"/>
              </a:defRPr>
            </a:pPr>
            <a:endParaRPr sz="1200"/>
          </a:p>
        </p:txBody>
      </p:sp>
      <p:sp>
        <p:nvSpPr>
          <p:cNvPr id="853" name="Rectangle: Rounded Corners 71"/>
          <p:cNvSpPr/>
          <p:nvPr/>
        </p:nvSpPr>
        <p:spPr>
          <a:xfrm>
            <a:off x="8291122" y="5681630"/>
            <a:ext cx="1542207" cy="82703"/>
          </a:xfrm>
          <a:prstGeom prst="roundRect">
            <a:avLst>
              <a:gd name="adj" fmla="val 50000"/>
            </a:avLst>
          </a:prstGeom>
          <a:solidFill>
            <a:schemeClr val="accent4">
              <a:hueOff val="-10595986"/>
              <a:satOff val="46567"/>
              <a:lumOff val="-25882"/>
            </a:schemeClr>
          </a:solidFill>
          <a:ln w="12700">
            <a:miter lim="400000"/>
          </a:ln>
        </p:spPr>
        <p:txBody>
          <a:bodyPr lIns="45719" rIns="45719" anchor="ctr"/>
          <a:lstStyle/>
          <a:p>
            <a:pPr algn="ctr">
              <a:defRPr sz="1800" b="0" i="0">
                <a:solidFill>
                  <a:srgbClr val="2E55B5"/>
                </a:solidFill>
                <a:latin typeface="Calibri"/>
                <a:ea typeface="Calibri"/>
                <a:cs typeface="Calibri"/>
                <a:sym typeface="Calibri"/>
              </a:defRPr>
            </a:pPr>
            <a:endParaRPr sz="1800"/>
          </a:p>
        </p:txBody>
      </p:sp>
      <p:sp>
        <p:nvSpPr>
          <p:cNvPr id="854" name="Title Text"/>
          <p:cNvSpPr txBox="1">
            <a:spLocks noGrp="1"/>
          </p:cNvSpPr>
          <p:nvPr>
            <p:ph type="title"/>
          </p:nvPr>
        </p:nvSpPr>
        <p:spPr>
          <a:xfrm>
            <a:off x="434341" y="238492"/>
            <a:ext cx="6485737" cy="434341"/>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541792841"/>
      </p:ext>
    </p:extLst>
  </p:cSld>
  <p:clrMapOvr>
    <a:masterClrMapping/>
  </p:clrMapOvr>
  <p:hf hdr="0" ftr="0" dt="0"/>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Title/4Images">
    <p:bg>
      <p:bgPr>
        <a:solidFill>
          <a:schemeClr val="accent5"/>
        </a:solidFill>
        <a:effectLst/>
      </p:bgPr>
    </p:bg>
    <p:spTree>
      <p:nvGrpSpPr>
        <p:cNvPr id="1" name=""/>
        <p:cNvGrpSpPr/>
        <p:nvPr/>
      </p:nvGrpSpPr>
      <p:grpSpPr>
        <a:xfrm>
          <a:off x="0" y="0"/>
          <a:ext cx="0" cy="0"/>
          <a:chOff x="0" y="0"/>
          <a:chExt cx="0" cy="0"/>
        </a:xfrm>
      </p:grpSpPr>
      <p:sp>
        <p:nvSpPr>
          <p:cNvPr id="861"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862"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863" name="Picture Placeholder 11"/>
          <p:cNvSpPr>
            <a:spLocks noGrp="1"/>
          </p:cNvSpPr>
          <p:nvPr>
            <p:ph type="pic" sz="quarter" idx="21"/>
          </p:nvPr>
        </p:nvSpPr>
        <p:spPr>
          <a:xfrm>
            <a:off x="1221659" y="1914979"/>
            <a:ext cx="1946788" cy="2186739"/>
          </a:xfrm>
          <a:prstGeom prst="rect">
            <a:avLst/>
          </a:prstGeom>
          <a:effectLst>
            <a:outerShdw blurRad="177800" dist="63500" dir="5400000" rotWithShape="0">
              <a:srgbClr val="878787">
                <a:alpha val="20000"/>
              </a:srgbClr>
            </a:outerShdw>
          </a:effectLst>
        </p:spPr>
        <p:txBody>
          <a:bodyPr lIns="91439" rIns="91439"/>
          <a:lstStyle/>
          <a:p>
            <a:r>
              <a:rPr lang="en-US"/>
              <a:t>Click icon to add picture</a:t>
            </a:r>
            <a:endParaRPr/>
          </a:p>
        </p:txBody>
      </p:sp>
      <p:sp>
        <p:nvSpPr>
          <p:cNvPr id="864" name="Picture Placeholder 12"/>
          <p:cNvSpPr>
            <a:spLocks noGrp="1"/>
          </p:cNvSpPr>
          <p:nvPr>
            <p:ph type="pic" sz="quarter" idx="22"/>
          </p:nvPr>
        </p:nvSpPr>
        <p:spPr>
          <a:xfrm>
            <a:off x="3822291" y="2615526"/>
            <a:ext cx="1946788" cy="2186739"/>
          </a:xfrm>
          <a:prstGeom prst="rect">
            <a:avLst/>
          </a:prstGeom>
          <a:effectLst>
            <a:outerShdw blurRad="177800" dist="63500" dir="5400000" rotWithShape="0">
              <a:srgbClr val="878787">
                <a:alpha val="20000"/>
              </a:srgbClr>
            </a:outerShdw>
          </a:effectLst>
        </p:spPr>
        <p:txBody>
          <a:bodyPr lIns="91439" rIns="91439"/>
          <a:lstStyle/>
          <a:p>
            <a:r>
              <a:rPr lang="en-US"/>
              <a:t>Click icon to add picture</a:t>
            </a:r>
            <a:endParaRPr/>
          </a:p>
        </p:txBody>
      </p:sp>
      <p:sp>
        <p:nvSpPr>
          <p:cNvPr id="865" name="Picture Placeholder 13"/>
          <p:cNvSpPr>
            <a:spLocks noGrp="1"/>
          </p:cNvSpPr>
          <p:nvPr>
            <p:ph type="pic" sz="quarter" idx="23"/>
          </p:nvPr>
        </p:nvSpPr>
        <p:spPr>
          <a:xfrm>
            <a:off x="6422923" y="1914979"/>
            <a:ext cx="1946788" cy="2186739"/>
          </a:xfrm>
          <a:prstGeom prst="rect">
            <a:avLst/>
          </a:prstGeom>
          <a:effectLst>
            <a:outerShdw blurRad="177800" dist="63500" dir="5400000" rotWithShape="0">
              <a:srgbClr val="878787">
                <a:alpha val="20000"/>
              </a:srgbClr>
            </a:outerShdw>
          </a:effectLst>
        </p:spPr>
        <p:txBody>
          <a:bodyPr lIns="91439" rIns="91439"/>
          <a:lstStyle/>
          <a:p>
            <a:r>
              <a:rPr lang="en-US"/>
              <a:t>Click icon to add picture</a:t>
            </a:r>
            <a:endParaRPr/>
          </a:p>
        </p:txBody>
      </p:sp>
      <p:sp>
        <p:nvSpPr>
          <p:cNvPr id="866" name="Picture Placeholder 14"/>
          <p:cNvSpPr>
            <a:spLocks noGrp="1"/>
          </p:cNvSpPr>
          <p:nvPr>
            <p:ph type="pic" sz="quarter" idx="24"/>
          </p:nvPr>
        </p:nvSpPr>
        <p:spPr>
          <a:xfrm>
            <a:off x="9023555" y="2615526"/>
            <a:ext cx="1946788" cy="2186739"/>
          </a:xfrm>
          <a:prstGeom prst="rect">
            <a:avLst/>
          </a:prstGeom>
          <a:effectLst>
            <a:outerShdw blurRad="177800" dist="63500" dir="5400000" rotWithShape="0">
              <a:srgbClr val="878787">
                <a:alpha val="20000"/>
              </a:srgbClr>
            </a:outerShdw>
          </a:effectLst>
        </p:spPr>
        <p:txBody>
          <a:bodyPr lIns="91439" rIns="91439"/>
          <a:lstStyle/>
          <a:p>
            <a:r>
              <a:rPr lang="en-US"/>
              <a:t>Click icon to add picture</a:t>
            </a:r>
            <a:endParaRPr/>
          </a:p>
        </p:txBody>
      </p:sp>
      <p:pic>
        <p:nvPicPr>
          <p:cNvPr id="867"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868" name="TextBox 40"/>
          <p:cNvSpPr txBox="1">
            <a:spLocks noGrp="1"/>
          </p:cNvSpPr>
          <p:nvPr>
            <p:ph type="body" sz="quarter" idx="25"/>
          </p:nvPr>
        </p:nvSpPr>
        <p:spPr>
          <a:xfrm>
            <a:off x="1267379" y="4261241"/>
            <a:ext cx="1855348" cy="592150"/>
          </a:xfrm>
          <a:prstGeom prst="rect">
            <a:avLst/>
          </a:prstGeom>
        </p:spPr>
        <p:txBody>
          <a:bodyPr>
            <a:spAutoFit/>
          </a:bodyPr>
          <a:lstStyle>
            <a:lvl1pPr marL="0" indent="0" algn="ctr">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869" name="TextBox 41"/>
          <p:cNvSpPr txBox="1">
            <a:spLocks noGrp="1"/>
          </p:cNvSpPr>
          <p:nvPr>
            <p:ph type="body" sz="quarter" idx="26"/>
          </p:nvPr>
        </p:nvSpPr>
        <p:spPr>
          <a:xfrm>
            <a:off x="1267379" y="4526814"/>
            <a:ext cx="1855348" cy="492443"/>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70" name="TextBox 42"/>
          <p:cNvSpPr txBox="1">
            <a:spLocks noGrp="1"/>
          </p:cNvSpPr>
          <p:nvPr>
            <p:ph type="body" sz="quarter" idx="27"/>
          </p:nvPr>
        </p:nvSpPr>
        <p:spPr>
          <a:xfrm>
            <a:off x="1267379" y="4908211"/>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71" name="TextBox 44"/>
          <p:cNvSpPr txBox="1">
            <a:spLocks noGrp="1"/>
          </p:cNvSpPr>
          <p:nvPr>
            <p:ph type="body" sz="quarter" idx="28"/>
          </p:nvPr>
        </p:nvSpPr>
        <p:spPr>
          <a:xfrm>
            <a:off x="3831499" y="4968886"/>
            <a:ext cx="1855348" cy="592150"/>
          </a:xfrm>
          <a:prstGeom prst="rect">
            <a:avLst/>
          </a:prstGeom>
        </p:spPr>
        <p:txBody>
          <a:bodyPr>
            <a:spAutoFit/>
          </a:bodyPr>
          <a:lstStyle>
            <a:lvl1pPr marL="0" indent="0" algn="ctr">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872" name="TextBox 45"/>
          <p:cNvSpPr txBox="1">
            <a:spLocks noGrp="1"/>
          </p:cNvSpPr>
          <p:nvPr>
            <p:ph type="body" sz="quarter" idx="29"/>
          </p:nvPr>
        </p:nvSpPr>
        <p:spPr>
          <a:xfrm>
            <a:off x="3831499" y="5234461"/>
            <a:ext cx="1855348" cy="492443"/>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73" name="TextBox 46"/>
          <p:cNvSpPr txBox="1">
            <a:spLocks noGrp="1"/>
          </p:cNvSpPr>
          <p:nvPr>
            <p:ph type="body" sz="quarter" idx="30"/>
          </p:nvPr>
        </p:nvSpPr>
        <p:spPr>
          <a:xfrm>
            <a:off x="3831499" y="5615857"/>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74" name="TextBox 48"/>
          <p:cNvSpPr txBox="1">
            <a:spLocks noGrp="1"/>
          </p:cNvSpPr>
          <p:nvPr>
            <p:ph type="body" sz="quarter" idx="31"/>
          </p:nvPr>
        </p:nvSpPr>
        <p:spPr>
          <a:xfrm>
            <a:off x="6520482" y="4261241"/>
            <a:ext cx="1855348" cy="592150"/>
          </a:xfrm>
          <a:prstGeom prst="rect">
            <a:avLst/>
          </a:prstGeom>
        </p:spPr>
        <p:txBody>
          <a:bodyPr>
            <a:spAutoFit/>
          </a:bodyPr>
          <a:lstStyle>
            <a:lvl1pPr marL="0" indent="0" algn="ctr">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875" name="TextBox 49"/>
          <p:cNvSpPr txBox="1">
            <a:spLocks noGrp="1"/>
          </p:cNvSpPr>
          <p:nvPr>
            <p:ph type="body" sz="quarter" idx="32"/>
          </p:nvPr>
        </p:nvSpPr>
        <p:spPr>
          <a:xfrm>
            <a:off x="6520482" y="4526814"/>
            <a:ext cx="1855348" cy="492443"/>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76" name="TextBox 50"/>
          <p:cNvSpPr txBox="1">
            <a:spLocks noGrp="1"/>
          </p:cNvSpPr>
          <p:nvPr>
            <p:ph type="body" sz="quarter" idx="33"/>
          </p:nvPr>
        </p:nvSpPr>
        <p:spPr>
          <a:xfrm>
            <a:off x="6520482" y="4908211"/>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77" name="TextBox 52"/>
          <p:cNvSpPr txBox="1">
            <a:spLocks noGrp="1"/>
          </p:cNvSpPr>
          <p:nvPr>
            <p:ph type="body" sz="quarter" idx="34"/>
          </p:nvPr>
        </p:nvSpPr>
        <p:spPr>
          <a:xfrm>
            <a:off x="9028965" y="4968886"/>
            <a:ext cx="1855348" cy="592150"/>
          </a:xfrm>
          <a:prstGeom prst="rect">
            <a:avLst/>
          </a:prstGeom>
        </p:spPr>
        <p:txBody>
          <a:bodyPr>
            <a:spAutoFit/>
          </a:bodyPr>
          <a:lstStyle>
            <a:lvl1pPr marL="0" indent="0" algn="ctr">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878" name="TextBox 53"/>
          <p:cNvSpPr txBox="1">
            <a:spLocks noGrp="1"/>
          </p:cNvSpPr>
          <p:nvPr>
            <p:ph type="body" sz="quarter" idx="35"/>
          </p:nvPr>
        </p:nvSpPr>
        <p:spPr>
          <a:xfrm>
            <a:off x="9028965" y="5234461"/>
            <a:ext cx="1855348" cy="492443"/>
          </a:xfrm>
          <a:prstGeom prst="rect">
            <a:avLst/>
          </a:prstGeom>
        </p:spPr>
        <p:txBody>
          <a:bodyPr>
            <a:spAutoFit/>
          </a:bodyPr>
          <a:lstStyle>
            <a:lvl1pPr marL="0" indent="0" algn="ctr">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879" name="TextBox 54"/>
          <p:cNvSpPr txBox="1">
            <a:spLocks noGrp="1"/>
          </p:cNvSpPr>
          <p:nvPr>
            <p:ph type="body" sz="quarter" idx="36"/>
          </p:nvPr>
        </p:nvSpPr>
        <p:spPr>
          <a:xfrm>
            <a:off x="9028965" y="5615857"/>
            <a:ext cx="1855348" cy="515206"/>
          </a:xfrm>
          <a:prstGeom prst="rect">
            <a:avLst/>
          </a:prstGeom>
        </p:spPr>
        <p:txBody>
          <a:bodyPr>
            <a:spAutoFit/>
          </a:bodyPr>
          <a:lstStyle>
            <a:lvl1pPr marL="0" indent="0" algn="ctr">
              <a:lnSpc>
                <a:spcPct val="120000"/>
              </a:lnSpc>
              <a:spcBef>
                <a:spcPts val="0"/>
              </a:spcBef>
              <a:buSzTx/>
              <a:buFontTx/>
              <a:buNone/>
              <a:defRPr sz="1200" b="1" i="1">
                <a:solidFill>
                  <a:srgbClr val="535353"/>
                </a:solidFill>
                <a:latin typeface="+mn-lt"/>
                <a:ea typeface="+mn-ea"/>
                <a:cs typeface="+mn-cs"/>
                <a:sym typeface="Helvetica"/>
              </a:defRPr>
            </a:lvl1pPr>
          </a:lstStyle>
          <a:p>
            <a:pPr lvl="0"/>
            <a:r>
              <a:rPr lang="en-US"/>
              <a:t>Click to edit Master text styles</a:t>
            </a:r>
          </a:p>
        </p:txBody>
      </p:sp>
      <p:sp>
        <p:nvSpPr>
          <p:cNvPr id="880" name="Rectangle 38"/>
          <p:cNvSpPr txBox="1">
            <a:spLocks noGrp="1"/>
          </p:cNvSpPr>
          <p:nvPr>
            <p:ph type="body" sz="quarter" idx="37"/>
          </p:nvPr>
        </p:nvSpPr>
        <p:spPr>
          <a:xfrm>
            <a:off x="1917230" y="907662"/>
            <a:ext cx="8357543" cy="800219"/>
          </a:xfrm>
          <a:prstGeom prst="rect">
            <a:avLst/>
          </a:prstGeom>
        </p:spPr>
        <p:txBody>
          <a:bodyPr>
            <a:spAutoFit/>
          </a:bodyPr>
          <a:lstStyle>
            <a:lvl1pPr marL="0" indent="0" algn="ctr">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881" name="Title Text"/>
          <p:cNvSpPr txBox="1">
            <a:spLocks noGrp="1"/>
          </p:cNvSpPr>
          <p:nvPr>
            <p:ph type="title"/>
          </p:nvPr>
        </p:nvSpPr>
        <p:spPr>
          <a:xfrm>
            <a:off x="436881" y="230651"/>
            <a:ext cx="5850111" cy="37442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182647795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0" y="640080"/>
            <a:ext cx="4876800" cy="1722120"/>
          </a:xfrm>
        </p:spPr>
        <p:txBody>
          <a:bodyPr/>
          <a:lstStyle/>
          <a:p>
            <a:r>
              <a:rPr lang="en-US"/>
              <a:t>Click to edit Master title style</a:t>
            </a:r>
          </a:p>
        </p:txBody>
      </p:sp>
      <p:sp>
        <p:nvSpPr>
          <p:cNvPr id="3" name="Content Placeholder 2"/>
          <p:cNvSpPr>
            <a:spLocks noGrp="1"/>
          </p:cNvSpPr>
          <p:nvPr>
            <p:ph idx="1"/>
          </p:nvPr>
        </p:nvSpPr>
        <p:spPr>
          <a:xfrm>
            <a:off x="7315200" y="2380892"/>
            <a:ext cx="4876800" cy="4477109"/>
          </a:xfrm>
          <a:prstGeom prst="rect">
            <a:avLst/>
          </a:prstGeom>
        </p:spPr>
        <p:txBody>
          <a:bodyPr/>
          <a:lstStyle>
            <a:lvl1pPr>
              <a:defRPr>
                <a:solidFill>
                  <a:srgbClr val="54575A"/>
                </a:solidFill>
              </a:defRPr>
            </a:lvl1pPr>
            <a:lvl2pPr>
              <a:defRPr>
                <a:solidFill>
                  <a:srgbClr val="54575A"/>
                </a:solidFill>
              </a:defRPr>
            </a:lvl2pPr>
            <a:lvl3pPr>
              <a:defRPr>
                <a:solidFill>
                  <a:srgbClr val="54575A"/>
                </a:solidFill>
              </a:defRPr>
            </a:lvl3pPr>
            <a:lvl4pPr>
              <a:defRPr>
                <a:solidFill>
                  <a:srgbClr val="54575A"/>
                </a:solidFill>
              </a:defRPr>
            </a:lvl4pPr>
            <a:lvl5pPr>
              <a:defRPr>
                <a:solidFill>
                  <a:srgbClr val="54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8" name="Picture Placeholder 7"/>
          <p:cNvSpPr>
            <a:spLocks noGrp="1"/>
          </p:cNvSpPr>
          <p:nvPr>
            <p:ph type="pic" sz="quarter" idx="13"/>
          </p:nvPr>
        </p:nvSpPr>
        <p:spPr>
          <a:xfrm>
            <a:off x="0" y="645213"/>
            <a:ext cx="7315200" cy="6186577"/>
          </a:xfrm>
          <a:prstGeom prst="rect">
            <a:avLst/>
          </a:prstGeom>
        </p:spPr>
        <p:txBody>
          <a:bodyPr/>
          <a:lstStyle/>
          <a:p>
            <a:r>
              <a:rPr lang="en-US"/>
              <a:t>Click icon to add picture</a:t>
            </a:r>
          </a:p>
        </p:txBody>
      </p:sp>
    </p:spTree>
    <p:extLst>
      <p:ext uri="{BB962C8B-B14F-4D97-AF65-F5344CB8AC3E}">
        <p14:creationId xmlns:p14="http://schemas.microsoft.com/office/powerpoint/2010/main" val="2464048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Quote/Images">
    <p:bg>
      <p:bgPr>
        <a:solidFill>
          <a:schemeClr val="accent5"/>
        </a:solidFill>
        <a:effectLst/>
      </p:bgPr>
    </p:bg>
    <p:spTree>
      <p:nvGrpSpPr>
        <p:cNvPr id="1" name=""/>
        <p:cNvGrpSpPr/>
        <p:nvPr/>
      </p:nvGrpSpPr>
      <p:grpSpPr>
        <a:xfrm>
          <a:off x="0" y="0"/>
          <a:ext cx="0" cy="0"/>
          <a:chOff x="0" y="0"/>
          <a:chExt cx="0" cy="0"/>
        </a:xfrm>
      </p:grpSpPr>
      <p:sp>
        <p:nvSpPr>
          <p:cNvPr id="888"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889"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890" name="MJ_2017_0111_FS_SeaTrialAtSea_FIL1025_CvD_RGB.tif"/>
          <p:cNvSpPr>
            <a:spLocks noGrp="1"/>
          </p:cNvSpPr>
          <p:nvPr>
            <p:ph type="pic" sz="quarter" idx="21"/>
          </p:nvPr>
        </p:nvSpPr>
        <p:spPr>
          <a:xfrm>
            <a:off x="8623187" y="2083001"/>
            <a:ext cx="4199491" cy="2793801"/>
          </a:xfrm>
          <a:prstGeom prst="rect">
            <a:avLst/>
          </a:prstGeom>
        </p:spPr>
        <p:txBody>
          <a:bodyPr lIns="91439" rIns="91439"/>
          <a:lstStyle/>
          <a:p>
            <a:r>
              <a:rPr lang="en-US"/>
              <a:t>Click icon to add picture</a:t>
            </a:r>
            <a:endParaRPr/>
          </a:p>
        </p:txBody>
      </p:sp>
      <p:sp>
        <p:nvSpPr>
          <p:cNvPr id="891" name="MP_2021_1021_GN_AtSea_Skywalk_DanelleReuel_0252_CMYK-TB.jpg"/>
          <p:cNvSpPr>
            <a:spLocks noGrp="1"/>
          </p:cNvSpPr>
          <p:nvPr>
            <p:ph type="pic" sz="half" idx="22"/>
          </p:nvPr>
        </p:nvSpPr>
        <p:spPr>
          <a:xfrm>
            <a:off x="7173208" y="1804535"/>
            <a:ext cx="5029237" cy="3350731"/>
          </a:xfrm>
          <a:prstGeom prst="rect">
            <a:avLst/>
          </a:prstGeom>
        </p:spPr>
        <p:txBody>
          <a:bodyPr lIns="91439" rIns="91439"/>
          <a:lstStyle/>
          <a:p>
            <a:r>
              <a:rPr lang="en-US"/>
              <a:t>Click icon to add picture</a:t>
            </a:r>
            <a:endParaRPr/>
          </a:p>
        </p:txBody>
      </p:sp>
      <p:sp>
        <p:nvSpPr>
          <p:cNvPr id="892" name="EX_2021_1107_GN_AtSea_WakeViewPool_0304_AS_CMYK.jpg"/>
          <p:cNvSpPr>
            <a:spLocks noGrp="1"/>
          </p:cNvSpPr>
          <p:nvPr>
            <p:ph type="pic" sz="quarter" idx="23"/>
          </p:nvPr>
        </p:nvSpPr>
        <p:spPr>
          <a:xfrm>
            <a:off x="5625287" y="1287894"/>
            <a:ext cx="2866049" cy="4384015"/>
          </a:xfrm>
          <a:prstGeom prst="rect">
            <a:avLst/>
          </a:prstGeom>
        </p:spPr>
        <p:txBody>
          <a:bodyPr lIns="91439" rIns="91439"/>
          <a:lstStyle/>
          <a:p>
            <a:r>
              <a:rPr lang="en-US"/>
              <a:t>Click icon to add picture</a:t>
            </a:r>
            <a:endParaRPr/>
          </a:p>
        </p:txBody>
      </p:sp>
      <p:pic>
        <p:nvPicPr>
          <p:cNvPr id="893"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894" name="Rectangle 6"/>
          <p:cNvSpPr txBox="1">
            <a:spLocks noGrp="1"/>
          </p:cNvSpPr>
          <p:nvPr>
            <p:ph type="body" sz="quarter" idx="24"/>
          </p:nvPr>
        </p:nvSpPr>
        <p:spPr>
          <a:xfrm>
            <a:off x="1032411" y="2896696"/>
            <a:ext cx="3439172" cy="984885"/>
          </a:xfrm>
          <a:prstGeom prst="rect">
            <a:avLst/>
          </a:prstGeom>
        </p:spPr>
        <p:txBody>
          <a:bodyPr>
            <a:spAutoFit/>
          </a:bodyPr>
          <a:lstStyle>
            <a:lvl1pPr marL="0" indent="0">
              <a:lnSpc>
                <a:spcPct val="100000"/>
              </a:lnSpc>
              <a:spcBef>
                <a:spcPts val="0"/>
              </a:spcBef>
              <a:buSzTx/>
              <a:buFontTx/>
              <a:buNone/>
              <a:defRPr b="1" i="1">
                <a:solidFill>
                  <a:schemeClr val="accent4">
                    <a:hueOff val="651429"/>
                    <a:satOff val="51629"/>
                    <a:lumOff val="-47450"/>
                  </a:schemeClr>
                </a:solidFill>
                <a:latin typeface="Lora-SemiBoldItalic"/>
                <a:ea typeface="Lora-SemiBoldItalic"/>
                <a:cs typeface="Lora-SemiBoldItalic"/>
                <a:sym typeface="Lora-SemiBoldItalic"/>
              </a:defRPr>
            </a:lvl1pPr>
          </a:lstStyle>
          <a:p>
            <a:pPr lvl="0"/>
            <a:r>
              <a:rPr lang="en-US"/>
              <a:t>Click to edit Master text styles</a:t>
            </a:r>
          </a:p>
        </p:txBody>
      </p:sp>
      <p:sp>
        <p:nvSpPr>
          <p:cNvPr id="895" name="Freeform: Shape 7"/>
          <p:cNvSpPr/>
          <p:nvPr/>
        </p:nvSpPr>
        <p:spPr>
          <a:xfrm>
            <a:off x="874712" y="2638065"/>
            <a:ext cx="258851" cy="203599"/>
          </a:xfrm>
          <a:custGeom>
            <a:avLst/>
            <a:gdLst/>
            <a:ahLst/>
            <a:cxnLst>
              <a:cxn ang="0">
                <a:pos x="wd2" y="hd2"/>
              </a:cxn>
              <a:cxn ang="5400000">
                <a:pos x="wd2" y="hd2"/>
              </a:cxn>
              <a:cxn ang="10800000">
                <a:pos x="wd2" y="hd2"/>
              </a:cxn>
              <a:cxn ang="16200000">
                <a:pos x="wd2" y="hd2"/>
              </a:cxn>
            </a:cxnLst>
            <a:rect l="0" t="0" r="r" b="b"/>
            <a:pathLst>
              <a:path w="21600" h="21600" extrusionOk="0">
                <a:moveTo>
                  <a:pt x="20063" y="0"/>
                </a:moveTo>
                <a:lnTo>
                  <a:pt x="21600" y="4121"/>
                </a:lnTo>
                <a:cubicBezTo>
                  <a:pt x="20035" y="4784"/>
                  <a:pt x="18913" y="5708"/>
                  <a:pt x="18233" y="6892"/>
                </a:cubicBezTo>
                <a:cubicBezTo>
                  <a:pt x="17553" y="8076"/>
                  <a:pt x="17194" y="9651"/>
                  <a:pt x="17157" y="11617"/>
                </a:cubicBezTo>
                <a:lnTo>
                  <a:pt x="20957" y="11617"/>
                </a:lnTo>
                <a:lnTo>
                  <a:pt x="20957" y="21600"/>
                </a:lnTo>
                <a:lnTo>
                  <a:pt x="13105" y="21600"/>
                </a:lnTo>
                <a:lnTo>
                  <a:pt x="13105" y="14459"/>
                </a:lnTo>
                <a:cubicBezTo>
                  <a:pt x="13105" y="11546"/>
                  <a:pt x="13306" y="9261"/>
                  <a:pt x="13706" y="7603"/>
                </a:cubicBezTo>
                <a:cubicBezTo>
                  <a:pt x="14107" y="5945"/>
                  <a:pt x="14852" y="4453"/>
                  <a:pt x="15942" y="3126"/>
                </a:cubicBezTo>
                <a:cubicBezTo>
                  <a:pt x="17031" y="1800"/>
                  <a:pt x="18405" y="758"/>
                  <a:pt x="20063" y="0"/>
                </a:cubicBezTo>
                <a:close/>
                <a:moveTo>
                  <a:pt x="6958" y="0"/>
                </a:moveTo>
                <a:lnTo>
                  <a:pt x="8495" y="4121"/>
                </a:lnTo>
                <a:cubicBezTo>
                  <a:pt x="6930" y="4784"/>
                  <a:pt x="5807" y="5708"/>
                  <a:pt x="5128" y="6892"/>
                </a:cubicBezTo>
                <a:cubicBezTo>
                  <a:pt x="4448" y="8076"/>
                  <a:pt x="4089" y="9651"/>
                  <a:pt x="4052" y="11617"/>
                </a:cubicBezTo>
                <a:lnTo>
                  <a:pt x="7852" y="11617"/>
                </a:lnTo>
                <a:lnTo>
                  <a:pt x="7852" y="21600"/>
                </a:lnTo>
                <a:lnTo>
                  <a:pt x="0" y="21600"/>
                </a:lnTo>
                <a:lnTo>
                  <a:pt x="0" y="14459"/>
                </a:lnTo>
                <a:cubicBezTo>
                  <a:pt x="0" y="11570"/>
                  <a:pt x="200" y="9290"/>
                  <a:pt x="601" y="7620"/>
                </a:cubicBezTo>
                <a:cubicBezTo>
                  <a:pt x="1001" y="5951"/>
                  <a:pt x="1742" y="4453"/>
                  <a:pt x="2822" y="3126"/>
                </a:cubicBezTo>
                <a:cubicBezTo>
                  <a:pt x="3903" y="1800"/>
                  <a:pt x="5281" y="758"/>
                  <a:pt x="6958" y="0"/>
                </a:cubicBezTo>
                <a:close/>
              </a:path>
            </a:pathLst>
          </a:custGeom>
          <a:solidFill>
            <a:srgbClr val="A7A7A7"/>
          </a:solidFill>
          <a:ln w="12700">
            <a:miter lim="400000"/>
          </a:ln>
        </p:spPr>
        <p:txBody>
          <a:bodyPr lIns="45719" rIns="45719" anchor="ctr"/>
          <a:lstStyle/>
          <a:p>
            <a:pPr algn="ctr">
              <a:defRPr sz="1800" b="0" i="0">
                <a:solidFill>
                  <a:srgbClr val="A7A7A7"/>
                </a:solidFill>
                <a:latin typeface="Calibri"/>
                <a:ea typeface="Calibri"/>
                <a:cs typeface="Calibri"/>
                <a:sym typeface="Calibri"/>
              </a:defRPr>
            </a:pPr>
            <a:endParaRPr sz="1800"/>
          </a:p>
        </p:txBody>
      </p:sp>
      <p:sp>
        <p:nvSpPr>
          <p:cNvPr id="896" name="Freeform: Shape 8"/>
          <p:cNvSpPr/>
          <p:nvPr/>
        </p:nvSpPr>
        <p:spPr>
          <a:xfrm rot="10800000">
            <a:off x="4107197" y="4461137"/>
            <a:ext cx="258851" cy="203599"/>
          </a:xfrm>
          <a:custGeom>
            <a:avLst/>
            <a:gdLst/>
            <a:ahLst/>
            <a:cxnLst>
              <a:cxn ang="0">
                <a:pos x="wd2" y="hd2"/>
              </a:cxn>
              <a:cxn ang="5400000">
                <a:pos x="wd2" y="hd2"/>
              </a:cxn>
              <a:cxn ang="10800000">
                <a:pos x="wd2" y="hd2"/>
              </a:cxn>
              <a:cxn ang="16200000">
                <a:pos x="wd2" y="hd2"/>
              </a:cxn>
            </a:cxnLst>
            <a:rect l="0" t="0" r="r" b="b"/>
            <a:pathLst>
              <a:path w="21600" h="21600" extrusionOk="0">
                <a:moveTo>
                  <a:pt x="20063" y="0"/>
                </a:moveTo>
                <a:lnTo>
                  <a:pt x="21600" y="4121"/>
                </a:lnTo>
                <a:cubicBezTo>
                  <a:pt x="20035" y="4784"/>
                  <a:pt x="18913" y="5708"/>
                  <a:pt x="18233" y="6892"/>
                </a:cubicBezTo>
                <a:cubicBezTo>
                  <a:pt x="17553" y="8076"/>
                  <a:pt x="17194" y="9651"/>
                  <a:pt x="17157" y="11617"/>
                </a:cubicBezTo>
                <a:lnTo>
                  <a:pt x="20957" y="11617"/>
                </a:lnTo>
                <a:lnTo>
                  <a:pt x="20957" y="21600"/>
                </a:lnTo>
                <a:lnTo>
                  <a:pt x="13105" y="21600"/>
                </a:lnTo>
                <a:lnTo>
                  <a:pt x="13105" y="14459"/>
                </a:lnTo>
                <a:cubicBezTo>
                  <a:pt x="13105" y="11546"/>
                  <a:pt x="13306" y="9261"/>
                  <a:pt x="13706" y="7603"/>
                </a:cubicBezTo>
                <a:cubicBezTo>
                  <a:pt x="14107" y="5945"/>
                  <a:pt x="14852" y="4453"/>
                  <a:pt x="15942" y="3126"/>
                </a:cubicBezTo>
                <a:cubicBezTo>
                  <a:pt x="17031" y="1800"/>
                  <a:pt x="18405" y="758"/>
                  <a:pt x="20063" y="0"/>
                </a:cubicBezTo>
                <a:close/>
                <a:moveTo>
                  <a:pt x="6958" y="0"/>
                </a:moveTo>
                <a:lnTo>
                  <a:pt x="8495" y="4121"/>
                </a:lnTo>
                <a:cubicBezTo>
                  <a:pt x="6930" y="4784"/>
                  <a:pt x="5807" y="5708"/>
                  <a:pt x="5128" y="6892"/>
                </a:cubicBezTo>
                <a:cubicBezTo>
                  <a:pt x="4448" y="8076"/>
                  <a:pt x="4089" y="9651"/>
                  <a:pt x="4052" y="11617"/>
                </a:cubicBezTo>
                <a:lnTo>
                  <a:pt x="7852" y="11617"/>
                </a:lnTo>
                <a:lnTo>
                  <a:pt x="7852" y="21600"/>
                </a:lnTo>
                <a:lnTo>
                  <a:pt x="0" y="21600"/>
                </a:lnTo>
                <a:lnTo>
                  <a:pt x="0" y="14459"/>
                </a:lnTo>
                <a:cubicBezTo>
                  <a:pt x="0" y="11570"/>
                  <a:pt x="200" y="9290"/>
                  <a:pt x="601" y="7620"/>
                </a:cubicBezTo>
                <a:cubicBezTo>
                  <a:pt x="1001" y="5951"/>
                  <a:pt x="1742" y="4453"/>
                  <a:pt x="2822" y="3126"/>
                </a:cubicBezTo>
                <a:cubicBezTo>
                  <a:pt x="3903" y="1800"/>
                  <a:pt x="5281" y="758"/>
                  <a:pt x="6958" y="0"/>
                </a:cubicBezTo>
                <a:close/>
              </a:path>
            </a:pathLst>
          </a:custGeom>
          <a:solidFill>
            <a:srgbClr val="A7A7A7"/>
          </a:solidFill>
          <a:ln w="12700">
            <a:miter lim="400000"/>
          </a:ln>
        </p:spPr>
        <p:txBody>
          <a:bodyPr lIns="45719" rIns="45719" anchor="ctr"/>
          <a:lstStyle/>
          <a:p>
            <a:pPr algn="ctr">
              <a:defRPr sz="1800" b="0" i="0">
                <a:solidFill>
                  <a:srgbClr val="A7A7A7"/>
                </a:solidFill>
                <a:latin typeface="Calibri"/>
                <a:ea typeface="Calibri"/>
                <a:cs typeface="Calibri"/>
                <a:sym typeface="Calibri"/>
              </a:defRPr>
            </a:pPr>
            <a:endParaRPr sz="1800"/>
          </a:p>
        </p:txBody>
      </p:sp>
      <p:sp>
        <p:nvSpPr>
          <p:cNvPr id="897" name="Title Text"/>
          <p:cNvSpPr txBox="1">
            <a:spLocks noGrp="1"/>
          </p:cNvSpPr>
          <p:nvPr>
            <p:ph type="title"/>
          </p:nvPr>
        </p:nvSpPr>
        <p:spPr>
          <a:xfrm>
            <a:off x="425200" y="238215"/>
            <a:ext cx="4160621" cy="409492"/>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3899767230"/>
      </p:ext>
    </p:extLst>
  </p:cSld>
  <p:clrMapOvr>
    <a:masterClrMapping/>
  </p:clrMapOvr>
  <p:hf hdr="0" ftr="0" dt="0"/>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Title/Caption/Bullets">
    <p:bg>
      <p:bgPr>
        <a:solidFill>
          <a:schemeClr val="accent5"/>
        </a:solidFill>
        <a:effectLst/>
      </p:bgPr>
    </p:bg>
    <p:spTree>
      <p:nvGrpSpPr>
        <p:cNvPr id="1" name=""/>
        <p:cNvGrpSpPr/>
        <p:nvPr/>
      </p:nvGrpSpPr>
      <p:grpSpPr>
        <a:xfrm>
          <a:off x="0" y="0"/>
          <a:ext cx="0" cy="0"/>
          <a:chOff x="0" y="0"/>
          <a:chExt cx="0" cy="0"/>
        </a:xfrm>
      </p:grpSpPr>
      <p:sp>
        <p:nvSpPr>
          <p:cNvPr id="904"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05" name="Rounded Rectangle"/>
          <p:cNvSpPr/>
          <p:nvPr/>
        </p:nvSpPr>
        <p:spPr>
          <a:xfrm>
            <a:off x="7568687" y="2997134"/>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06" name="Rounded Rectangle"/>
          <p:cNvSpPr/>
          <p:nvPr/>
        </p:nvSpPr>
        <p:spPr>
          <a:xfrm>
            <a:off x="7568687" y="4569455"/>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07"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908" name="TextBox 64"/>
          <p:cNvSpPr txBox="1">
            <a:spLocks noGrp="1"/>
          </p:cNvSpPr>
          <p:nvPr>
            <p:ph type="body" sz="quarter" idx="21"/>
          </p:nvPr>
        </p:nvSpPr>
        <p:spPr>
          <a:xfrm>
            <a:off x="7544346" y="3408375"/>
            <a:ext cx="3222396"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09" name="TextBox 69"/>
          <p:cNvSpPr txBox="1">
            <a:spLocks noGrp="1"/>
          </p:cNvSpPr>
          <p:nvPr>
            <p:ph type="body" sz="quarter" idx="22"/>
          </p:nvPr>
        </p:nvSpPr>
        <p:spPr>
          <a:xfrm>
            <a:off x="7544346" y="4995187"/>
            <a:ext cx="3222396"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10" name="TextBox 10"/>
          <p:cNvSpPr txBox="1">
            <a:spLocks noGrp="1"/>
          </p:cNvSpPr>
          <p:nvPr>
            <p:ph type="body" sz="quarter" idx="23"/>
          </p:nvPr>
        </p:nvSpPr>
        <p:spPr>
          <a:xfrm>
            <a:off x="7544346" y="1821563"/>
            <a:ext cx="3222396"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11" name="Rectangle 3"/>
          <p:cNvSpPr txBox="1">
            <a:spLocks noGrp="1"/>
          </p:cNvSpPr>
          <p:nvPr>
            <p:ph type="body" sz="quarter" idx="24"/>
          </p:nvPr>
        </p:nvSpPr>
        <p:spPr>
          <a:xfrm>
            <a:off x="1351389" y="1729497"/>
            <a:ext cx="4352523" cy="2246769"/>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912" name="Rectangle 59"/>
          <p:cNvSpPr txBox="1">
            <a:spLocks noGrp="1"/>
          </p:cNvSpPr>
          <p:nvPr>
            <p:ph type="body" sz="quarter" idx="25"/>
          </p:nvPr>
        </p:nvSpPr>
        <p:spPr>
          <a:xfrm>
            <a:off x="1425259" y="3450353"/>
            <a:ext cx="3222396" cy="677108"/>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913" name="TextBox 60"/>
          <p:cNvSpPr txBox="1">
            <a:spLocks noGrp="1"/>
          </p:cNvSpPr>
          <p:nvPr>
            <p:ph type="body" sz="quarter" idx="26"/>
          </p:nvPr>
        </p:nvSpPr>
        <p:spPr>
          <a:xfrm>
            <a:off x="1425258" y="4380075"/>
            <a:ext cx="4752023"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14" name="TextBox 9"/>
          <p:cNvSpPr txBox="1">
            <a:spLocks noGrp="1"/>
          </p:cNvSpPr>
          <p:nvPr>
            <p:ph type="body" sz="quarter" idx="27"/>
          </p:nvPr>
        </p:nvSpPr>
        <p:spPr>
          <a:xfrm>
            <a:off x="7668596" y="2985712"/>
            <a:ext cx="895539" cy="892552"/>
          </a:xfrm>
          <a:prstGeom prst="rect">
            <a:avLst/>
          </a:prstGeom>
        </p:spPr>
        <p:txBody>
          <a:bodyPr>
            <a:spAutoFit/>
          </a:bodyPr>
          <a:lstStyle>
            <a:lvl1pPr marL="0" indent="0" algn="ctr">
              <a:lnSpc>
                <a:spcPct val="100000"/>
              </a:lnSpc>
              <a:spcBef>
                <a:spcPts val="0"/>
              </a:spcBef>
              <a:buSzTx/>
              <a:buFontTx/>
              <a:buNone/>
              <a:defRPr sz="1300" spc="65">
                <a:solidFill>
                  <a:schemeClr val="accent6"/>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15" name="TextBox 9"/>
          <p:cNvSpPr txBox="1">
            <a:spLocks noGrp="1"/>
          </p:cNvSpPr>
          <p:nvPr>
            <p:ph type="body" sz="quarter" idx="28"/>
          </p:nvPr>
        </p:nvSpPr>
        <p:spPr>
          <a:xfrm>
            <a:off x="7562337" y="4552963"/>
            <a:ext cx="1108057" cy="692497"/>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16" name="Rounded Rectangle"/>
          <p:cNvSpPr/>
          <p:nvPr/>
        </p:nvSpPr>
        <p:spPr>
          <a:xfrm>
            <a:off x="7568687" y="1418464"/>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17" name="TextBox 9"/>
          <p:cNvSpPr txBox="1">
            <a:spLocks noGrp="1"/>
          </p:cNvSpPr>
          <p:nvPr>
            <p:ph type="body" sz="quarter" idx="29"/>
          </p:nvPr>
        </p:nvSpPr>
        <p:spPr>
          <a:xfrm>
            <a:off x="7668596" y="1418464"/>
            <a:ext cx="895539" cy="892552"/>
          </a:xfrm>
          <a:prstGeom prst="rect">
            <a:avLst/>
          </a:prstGeom>
        </p:spPr>
        <p:txBody>
          <a:bodyPr>
            <a:spAutoFit/>
          </a:bodyPr>
          <a:lstStyle>
            <a:lvl1pPr marL="0" indent="0" algn="ctr">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918"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919" name="Title Text"/>
          <p:cNvSpPr txBox="1">
            <a:spLocks noGrp="1"/>
          </p:cNvSpPr>
          <p:nvPr>
            <p:ph type="title"/>
          </p:nvPr>
        </p:nvSpPr>
        <p:spPr>
          <a:xfrm>
            <a:off x="412501" y="230651"/>
            <a:ext cx="4853713" cy="37442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403245962"/>
      </p:ext>
    </p:extLst>
  </p:cSld>
  <p:clrMapOvr>
    <a:masterClrMapping/>
  </p:clrMapOvr>
  <p:hf hdr="0" ftr="0" dt="0"/>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Title/2Captions">
    <p:bg>
      <p:bgPr>
        <a:solidFill>
          <a:schemeClr val="accent5"/>
        </a:solidFill>
        <a:effectLst/>
      </p:bgPr>
    </p:bg>
    <p:spTree>
      <p:nvGrpSpPr>
        <p:cNvPr id="1" name=""/>
        <p:cNvGrpSpPr/>
        <p:nvPr/>
      </p:nvGrpSpPr>
      <p:grpSpPr>
        <a:xfrm>
          <a:off x="0" y="0"/>
          <a:ext cx="0" cy="0"/>
          <a:chOff x="0" y="0"/>
          <a:chExt cx="0" cy="0"/>
        </a:xfrm>
      </p:grpSpPr>
      <p:sp>
        <p:nvSpPr>
          <p:cNvPr id="926"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27"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928" name="Rectangle 3"/>
          <p:cNvSpPr txBox="1">
            <a:spLocks noGrp="1"/>
          </p:cNvSpPr>
          <p:nvPr>
            <p:ph type="body" sz="quarter" idx="21"/>
          </p:nvPr>
        </p:nvSpPr>
        <p:spPr>
          <a:xfrm>
            <a:off x="1460734" y="2314141"/>
            <a:ext cx="2175532" cy="677108"/>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929" name="TextBox 4"/>
          <p:cNvSpPr txBox="1">
            <a:spLocks noGrp="1"/>
          </p:cNvSpPr>
          <p:nvPr>
            <p:ph type="body" sz="quarter" idx="22"/>
          </p:nvPr>
        </p:nvSpPr>
        <p:spPr>
          <a:xfrm>
            <a:off x="1460734" y="2789264"/>
            <a:ext cx="3950335"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30" name="Rectangle 10"/>
          <p:cNvSpPr txBox="1">
            <a:spLocks noGrp="1"/>
          </p:cNvSpPr>
          <p:nvPr>
            <p:ph type="body" sz="quarter" idx="23"/>
          </p:nvPr>
        </p:nvSpPr>
        <p:spPr>
          <a:xfrm>
            <a:off x="1462604" y="1310677"/>
            <a:ext cx="7546573"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931" name="Rectangle 21"/>
          <p:cNvSpPr txBox="1">
            <a:spLocks noGrp="1"/>
          </p:cNvSpPr>
          <p:nvPr>
            <p:ph type="body" sz="quarter" idx="24"/>
          </p:nvPr>
        </p:nvSpPr>
        <p:spPr>
          <a:xfrm>
            <a:off x="6933331" y="2314141"/>
            <a:ext cx="2468648" cy="677108"/>
          </a:xfrm>
          <a:prstGeom prst="rect">
            <a:avLst/>
          </a:prstGeom>
        </p:spPr>
        <p:txBody>
          <a:bodyPr>
            <a:spAutoFit/>
          </a:bodyPr>
          <a:lstStyle>
            <a:lvl1pPr marL="0" indent="0">
              <a:lnSpc>
                <a:spcPct val="100000"/>
              </a:lnSpc>
              <a:spcBef>
                <a:spcPts val="0"/>
              </a:spcBef>
              <a:buSzTx/>
              <a:buFontTx/>
              <a:buNone/>
              <a:defRPr sz="1900" spc="95">
                <a:solidFill>
                  <a:srgbClr val="535353"/>
                </a:solidFill>
                <a:latin typeface="+mj-lt"/>
                <a:ea typeface="+mj-ea"/>
                <a:cs typeface="+mj-cs"/>
                <a:sym typeface="Red Hat Display Light Bold"/>
              </a:defRPr>
            </a:lvl1pPr>
          </a:lstStyle>
          <a:p>
            <a:pPr lvl="0"/>
            <a:r>
              <a:rPr lang="en-US"/>
              <a:t>Click to edit Master text styles</a:t>
            </a:r>
          </a:p>
        </p:txBody>
      </p:sp>
      <p:sp>
        <p:nvSpPr>
          <p:cNvPr id="932" name="TextBox 22"/>
          <p:cNvSpPr txBox="1">
            <a:spLocks noGrp="1"/>
          </p:cNvSpPr>
          <p:nvPr>
            <p:ph type="body" sz="quarter" idx="25"/>
          </p:nvPr>
        </p:nvSpPr>
        <p:spPr>
          <a:xfrm>
            <a:off x="6933333" y="2789264"/>
            <a:ext cx="3950335"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33" name="Rounded Rectangle"/>
          <p:cNvSpPr/>
          <p:nvPr/>
        </p:nvSpPr>
        <p:spPr>
          <a:xfrm>
            <a:off x="6964285" y="5448856"/>
            <a:ext cx="1095359"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34" name="TextBox 9"/>
          <p:cNvSpPr txBox="1">
            <a:spLocks noGrp="1"/>
          </p:cNvSpPr>
          <p:nvPr>
            <p:ph type="body" sz="quarter" idx="26"/>
          </p:nvPr>
        </p:nvSpPr>
        <p:spPr>
          <a:xfrm>
            <a:off x="7064193" y="5448856"/>
            <a:ext cx="895539" cy="892552"/>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35" name="Rounded Rectangle"/>
          <p:cNvSpPr/>
          <p:nvPr/>
        </p:nvSpPr>
        <p:spPr>
          <a:xfrm>
            <a:off x="1503824" y="5448856"/>
            <a:ext cx="1095357" cy="307341"/>
          </a:xfrm>
          <a:prstGeom prst="roundRect">
            <a:avLst>
              <a:gd name="adj" fmla="val 14739"/>
            </a:avLst>
          </a:prstGeom>
          <a:solidFill>
            <a:schemeClr val="accent4">
              <a:hueOff val="-10595986"/>
              <a:satOff val="46567"/>
              <a:lumOff val="-25882"/>
            </a:schemeClr>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36" name="TextBox 9"/>
          <p:cNvSpPr txBox="1">
            <a:spLocks noGrp="1"/>
          </p:cNvSpPr>
          <p:nvPr>
            <p:ph type="body" sz="quarter" idx="27"/>
          </p:nvPr>
        </p:nvSpPr>
        <p:spPr>
          <a:xfrm>
            <a:off x="1603733" y="5448856"/>
            <a:ext cx="895539" cy="892552"/>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pic>
        <p:nvPicPr>
          <p:cNvPr id="937"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938" name="Title Text"/>
          <p:cNvSpPr txBox="1">
            <a:spLocks noGrp="1"/>
          </p:cNvSpPr>
          <p:nvPr>
            <p:ph type="title"/>
          </p:nvPr>
        </p:nvSpPr>
        <p:spPr>
          <a:xfrm>
            <a:off x="425201" y="230651"/>
            <a:ext cx="5159315" cy="37442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159407889"/>
      </p:ext>
    </p:extLst>
  </p:cSld>
  <p:clrMapOvr>
    <a:masterClrMapping/>
  </p:clrMapOvr>
  <p:hf hdr="0" ftr="0" dt="0"/>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Title/Paragraph">
    <p:bg>
      <p:bgPr>
        <a:solidFill>
          <a:schemeClr val="accent5"/>
        </a:solidFill>
        <a:effectLst/>
      </p:bgPr>
    </p:bg>
    <p:spTree>
      <p:nvGrpSpPr>
        <p:cNvPr id="1" name=""/>
        <p:cNvGrpSpPr/>
        <p:nvPr/>
      </p:nvGrpSpPr>
      <p:grpSpPr>
        <a:xfrm>
          <a:off x="0" y="0"/>
          <a:ext cx="0" cy="0"/>
          <a:chOff x="0" y="0"/>
          <a:chExt cx="0" cy="0"/>
        </a:xfrm>
      </p:grpSpPr>
      <p:sp>
        <p:nvSpPr>
          <p:cNvPr id="945"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46"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947" name="TextBox 3"/>
          <p:cNvSpPr txBox="1">
            <a:spLocks noGrp="1"/>
          </p:cNvSpPr>
          <p:nvPr>
            <p:ph type="body" sz="quarter" idx="21"/>
          </p:nvPr>
        </p:nvSpPr>
        <p:spPr>
          <a:xfrm>
            <a:off x="1435378" y="2233119"/>
            <a:ext cx="8621477" cy="677108"/>
          </a:xfrm>
          <a:prstGeom prst="rect">
            <a:avLst/>
          </a:prstGeom>
        </p:spPr>
        <p:txBody>
          <a:bodyPr>
            <a:spAutoFit/>
          </a:bodyPr>
          <a:lstStyle/>
          <a:p>
            <a:pPr marL="0" lvl="0" indent="0">
              <a:lnSpc>
                <a:spcPct val="100000"/>
              </a:lnSpc>
              <a:spcBef>
                <a:spcPts val="0"/>
              </a:spcBef>
              <a:buSzTx/>
              <a:buFontTx/>
              <a:buNone/>
              <a:defRPr sz="1900" spc="95">
                <a:solidFill>
                  <a:srgbClr val="535353"/>
                </a:solidFill>
                <a:latin typeface="+mj-lt"/>
                <a:ea typeface="+mj-ea"/>
                <a:cs typeface="+mj-cs"/>
                <a:sym typeface="Red Hat Display Light Bold"/>
              </a:defRPr>
            </a:pPr>
            <a:r>
              <a:rPr lang="en-US"/>
              <a:t>Click to edit Master text styles</a:t>
            </a:r>
          </a:p>
          <a:p>
            <a:pPr marL="0" lvl="1" indent="0">
              <a:lnSpc>
                <a:spcPct val="100000"/>
              </a:lnSpc>
              <a:spcBef>
                <a:spcPts val="0"/>
              </a:spcBef>
              <a:buSzTx/>
              <a:buFontTx/>
              <a:buNone/>
              <a:defRPr sz="1900" spc="95">
                <a:solidFill>
                  <a:srgbClr val="535353"/>
                </a:solidFill>
                <a:latin typeface="+mj-lt"/>
                <a:ea typeface="+mj-ea"/>
                <a:cs typeface="+mj-cs"/>
                <a:sym typeface="Red Hat Display Light Bold"/>
              </a:defRPr>
            </a:pPr>
            <a:r>
              <a:rPr lang="en-US"/>
              <a:t>Second level</a:t>
            </a:r>
          </a:p>
        </p:txBody>
      </p:sp>
      <p:sp>
        <p:nvSpPr>
          <p:cNvPr id="948" name="TextBox 4"/>
          <p:cNvSpPr txBox="1">
            <a:spLocks noGrp="1"/>
          </p:cNvSpPr>
          <p:nvPr>
            <p:ph type="body" sz="quarter" idx="22"/>
          </p:nvPr>
        </p:nvSpPr>
        <p:spPr>
          <a:xfrm>
            <a:off x="1435378" y="3060099"/>
            <a:ext cx="9307277" cy="299184"/>
          </a:xfrm>
          <a:prstGeom prst="rect">
            <a:avLst/>
          </a:prstGeom>
        </p:spPr>
        <p:txBody>
          <a:bodyPr>
            <a:spAutoFit/>
          </a:bodyPr>
          <a:lstStyle>
            <a:lvl1pPr marL="0" indent="0">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49" name="Rectangle 5"/>
          <p:cNvSpPr txBox="1">
            <a:spLocks noGrp="1"/>
          </p:cNvSpPr>
          <p:nvPr>
            <p:ph type="body" sz="quarter" idx="23"/>
          </p:nvPr>
        </p:nvSpPr>
        <p:spPr>
          <a:xfrm>
            <a:off x="1435378" y="1291840"/>
            <a:ext cx="7546573" cy="1538883"/>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950" name="Rectangle: Rounded Corners 10"/>
          <p:cNvSpPr/>
          <p:nvPr/>
        </p:nvSpPr>
        <p:spPr>
          <a:xfrm flipH="1">
            <a:off x="1442465" y="4751845"/>
            <a:ext cx="9307809" cy="1197244"/>
          </a:xfrm>
          <a:prstGeom prst="roundRect">
            <a:avLst>
              <a:gd name="adj" fmla="val 12033"/>
            </a:avLst>
          </a:prstGeom>
          <a:solidFill>
            <a:schemeClr val="accent3"/>
          </a:soli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51" name="TextBox 18"/>
          <p:cNvSpPr txBox="1">
            <a:spLocks noGrp="1"/>
          </p:cNvSpPr>
          <p:nvPr>
            <p:ph type="body" sz="quarter" idx="24"/>
          </p:nvPr>
        </p:nvSpPr>
        <p:spPr>
          <a:xfrm>
            <a:off x="2979843" y="5053286"/>
            <a:ext cx="6918907" cy="292388"/>
          </a:xfrm>
          <a:prstGeom prst="rect">
            <a:avLst/>
          </a:prstGeom>
        </p:spPr>
        <p:txBody>
          <a:bodyPr>
            <a:spAutoFit/>
          </a:bodyPr>
          <a:lstStyle>
            <a:lvl1pPr marL="0" indent="0">
              <a:lnSpc>
                <a:spcPct val="100000"/>
              </a:lnSpc>
              <a:spcBef>
                <a:spcPts val="0"/>
              </a:spcBef>
              <a:buSzTx/>
              <a:buFontTx/>
              <a:buNone/>
              <a:defRPr sz="1300" spc="65">
                <a:solidFill>
                  <a:schemeClr val="accent5"/>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grpSp>
        <p:nvGrpSpPr>
          <p:cNvPr id="954" name="Group 31"/>
          <p:cNvGrpSpPr/>
          <p:nvPr/>
        </p:nvGrpSpPr>
        <p:grpSpPr>
          <a:xfrm>
            <a:off x="1910273" y="5001516"/>
            <a:ext cx="626779" cy="626779"/>
            <a:chOff x="0" y="0"/>
            <a:chExt cx="626777" cy="626777"/>
          </a:xfrm>
        </p:grpSpPr>
        <p:sp>
          <p:nvSpPr>
            <p:cNvPr id="952" name="Group 4"/>
            <p:cNvSpPr/>
            <p:nvPr/>
          </p:nvSpPr>
          <p:spPr>
            <a:xfrm>
              <a:off x="0" y="0"/>
              <a:ext cx="626778" cy="626778"/>
            </a:xfrm>
            <a:prstGeom prst="roundRect">
              <a:avLst>
                <a:gd name="adj" fmla="val 21727"/>
              </a:avLst>
            </a:prstGeom>
            <a:solidFill>
              <a:schemeClr val="accent4">
                <a:hueOff val="-10595986"/>
                <a:satOff val="46567"/>
                <a:lumOff val="-25882"/>
              </a:schemeClr>
            </a:solidFill>
            <a:ln w="12700" cap="flat">
              <a:noFill/>
              <a:miter lim="400000"/>
            </a:ln>
            <a:effectLst/>
          </p:spPr>
          <p:txBody>
            <a:bodyPr wrap="square" lIns="45719" tIns="45719" rIns="45719" bIns="45719" numCol="1" anchor="ctr">
              <a:noAutofit/>
            </a:bodyPr>
            <a:lstStyle/>
            <a:p>
              <a:pPr>
                <a:defRPr sz="1800" b="0" i="0">
                  <a:solidFill>
                    <a:srgbClr val="000000"/>
                  </a:solidFill>
                  <a:latin typeface="Calibri"/>
                  <a:ea typeface="Calibri"/>
                  <a:cs typeface="Calibri"/>
                  <a:sym typeface="Calibri"/>
                </a:defRPr>
              </a:pPr>
              <a:endParaRPr sz="1800"/>
            </a:p>
          </p:txBody>
        </p:sp>
        <p:sp>
          <p:nvSpPr>
            <p:cNvPr id="953" name="Rectangle 33"/>
            <p:cNvSpPr/>
            <p:nvPr/>
          </p:nvSpPr>
          <p:spPr>
            <a:xfrm>
              <a:off x="160802" y="160802"/>
              <a:ext cx="305174" cy="305174"/>
            </a:xfrm>
            <a:prstGeom prst="rect">
              <a:avLst/>
            </a:prstGeom>
            <a:blipFill rotWithShape="1">
              <a:blip r:embed="rId2"/>
              <a:srcRect/>
              <a:stretch>
                <a:fillRect/>
              </a:stretch>
            </a:blipFill>
            <a:ln w="12700" cap="flat">
              <a:noFill/>
              <a:miter lim="400000"/>
            </a:ln>
            <a:effectLst/>
          </p:spPr>
          <p:txBody>
            <a:bodyPr wrap="square" lIns="45719" tIns="45719" rIns="45719" bIns="45719" numCol="1" anchor="ctr">
              <a:noAutofit/>
            </a:bodyPr>
            <a:lstStyle/>
            <a:p>
              <a:pPr algn="ctr">
                <a:defRPr sz="1800" b="0" i="0">
                  <a:solidFill>
                    <a:schemeClr val="accent6"/>
                  </a:solidFill>
                  <a:latin typeface="Calibri"/>
                  <a:ea typeface="Calibri"/>
                  <a:cs typeface="Calibri"/>
                  <a:sym typeface="Calibri"/>
                </a:defRPr>
              </a:pPr>
              <a:endParaRPr sz="1800"/>
            </a:p>
          </p:txBody>
        </p:sp>
      </p:grpSp>
      <p:pic>
        <p:nvPicPr>
          <p:cNvPr id="955" name="image10.png" descr="image10.png"/>
          <p:cNvPicPr>
            <a:picLocks noChangeAspect="1"/>
          </p:cNvPicPr>
          <p:nvPr/>
        </p:nvPicPr>
        <p:blipFill>
          <a:blip r:embed="rId3"/>
          <a:stretch>
            <a:fillRect/>
          </a:stretch>
        </p:blipFill>
        <p:spPr>
          <a:xfrm>
            <a:off x="11204087" y="268449"/>
            <a:ext cx="687444" cy="374424"/>
          </a:xfrm>
          <a:prstGeom prst="rect">
            <a:avLst/>
          </a:prstGeom>
          <a:ln w="12700">
            <a:miter lim="400000"/>
          </a:ln>
        </p:spPr>
      </p:pic>
      <p:sp>
        <p:nvSpPr>
          <p:cNvPr id="956" name="Title Text"/>
          <p:cNvSpPr txBox="1">
            <a:spLocks noGrp="1"/>
          </p:cNvSpPr>
          <p:nvPr>
            <p:ph type="title"/>
          </p:nvPr>
        </p:nvSpPr>
        <p:spPr>
          <a:xfrm>
            <a:off x="417469" y="230783"/>
            <a:ext cx="4660199" cy="449756"/>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1848442851"/>
      </p:ext>
    </p:extLst>
  </p:cSld>
  <p:clrMapOvr>
    <a:masterClrMapping/>
  </p:clrMapOvr>
  <p:hf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Title/Graphics/Images">
    <p:bg>
      <p:bgPr>
        <a:solidFill>
          <a:schemeClr val="accent5"/>
        </a:solidFill>
        <a:effectLst/>
      </p:bgPr>
    </p:bg>
    <p:spTree>
      <p:nvGrpSpPr>
        <p:cNvPr id="1" name=""/>
        <p:cNvGrpSpPr/>
        <p:nvPr/>
      </p:nvGrpSpPr>
      <p:grpSpPr>
        <a:xfrm>
          <a:off x="0" y="0"/>
          <a:ext cx="0" cy="0"/>
          <a:chOff x="0" y="0"/>
          <a:chExt cx="0" cy="0"/>
        </a:xfrm>
      </p:grpSpPr>
      <p:sp>
        <p:nvSpPr>
          <p:cNvPr id="963" name="Rectangle"/>
          <p:cNvSpPr/>
          <p:nvPr/>
        </p:nvSpPr>
        <p:spPr>
          <a:xfrm>
            <a:off x="-16412" y="-15206"/>
            <a:ext cx="12224824" cy="840740"/>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rIns="45719" anchor="ctr"/>
          <a:lstStyle/>
          <a:p>
            <a:pPr>
              <a:defRPr sz="1800" b="0" i="0">
                <a:solidFill>
                  <a:srgbClr val="000000"/>
                </a:solidFill>
                <a:latin typeface="Calibri"/>
                <a:ea typeface="Calibri"/>
                <a:cs typeface="Calibri"/>
                <a:sym typeface="Calibri"/>
              </a:defRPr>
            </a:pPr>
            <a:endParaRPr sz="1800"/>
          </a:p>
        </p:txBody>
      </p:sp>
      <p:sp>
        <p:nvSpPr>
          <p:cNvPr id="964" name="Slide Number"/>
          <p:cNvSpPr txBox="1">
            <a:spLocks noGrp="1"/>
          </p:cNvSpPr>
          <p:nvPr>
            <p:ph type="sldNum" sz="quarter" idx="2"/>
          </p:nvPr>
        </p:nvSpPr>
        <p:spPr>
          <a:prstGeom prst="rect">
            <a:avLst/>
          </a:prstGeom>
        </p:spPr>
        <p:txBody>
          <a:bodyPr/>
          <a:lstStyle>
            <a:lvl1pPr>
              <a:defRPr>
                <a:solidFill>
                  <a:srgbClr val="535353"/>
                </a:solidFill>
              </a:defRPr>
            </a:lvl1pPr>
          </a:lstStyle>
          <a:p>
            <a:fld id="{86CB4B4D-7CA3-9044-876B-883B54F8677D}" type="slidenum">
              <a:rPr lang="en-US" smtClean="0"/>
              <a:t>‹#›</a:t>
            </a:fld>
            <a:endParaRPr lang="en-US"/>
          </a:p>
        </p:txBody>
      </p:sp>
      <p:sp>
        <p:nvSpPr>
          <p:cNvPr id="965" name="Coral_DJI0146 (1).jpg"/>
          <p:cNvSpPr>
            <a:spLocks noGrp="1"/>
          </p:cNvSpPr>
          <p:nvPr>
            <p:ph type="pic" sz="quarter" idx="21"/>
          </p:nvPr>
        </p:nvSpPr>
        <p:spPr>
          <a:xfrm>
            <a:off x="2646451" y="2473081"/>
            <a:ext cx="4073360" cy="3049929"/>
          </a:xfrm>
          <a:prstGeom prst="rect">
            <a:avLst/>
          </a:prstGeom>
        </p:spPr>
        <p:txBody>
          <a:bodyPr lIns="91439" rIns="91439"/>
          <a:lstStyle/>
          <a:p>
            <a:r>
              <a:rPr lang="en-US"/>
              <a:t>Click icon to add picture</a:t>
            </a:r>
            <a:endParaRPr/>
          </a:p>
        </p:txBody>
      </p:sp>
      <p:sp>
        <p:nvSpPr>
          <p:cNvPr id="966" name="PC_Discovery_Princess_XP_ LidoDeck_Drinks_Cards_Lifestyle_GPuckett_Apr 21 2022_5429-ME-RGB.jpg"/>
          <p:cNvSpPr>
            <a:spLocks noGrp="1"/>
          </p:cNvSpPr>
          <p:nvPr>
            <p:ph type="pic" sz="quarter" idx="22"/>
          </p:nvPr>
        </p:nvSpPr>
        <p:spPr>
          <a:xfrm>
            <a:off x="7019773" y="1907764"/>
            <a:ext cx="4073360" cy="2713877"/>
          </a:xfrm>
          <a:prstGeom prst="rect">
            <a:avLst/>
          </a:prstGeom>
        </p:spPr>
        <p:txBody>
          <a:bodyPr lIns="91439" rIns="91439"/>
          <a:lstStyle/>
          <a:p>
            <a:r>
              <a:rPr lang="en-US"/>
              <a:t>Click icon to add picture</a:t>
            </a:r>
            <a:endParaRPr/>
          </a:p>
        </p:txBody>
      </p:sp>
      <p:sp>
        <p:nvSpPr>
          <p:cNvPr id="967" name="Rectangle 9"/>
          <p:cNvSpPr txBox="1">
            <a:spLocks noGrp="1"/>
          </p:cNvSpPr>
          <p:nvPr>
            <p:ph type="body" sz="quarter" idx="23"/>
          </p:nvPr>
        </p:nvSpPr>
        <p:spPr>
          <a:xfrm>
            <a:off x="1403113" y="1052688"/>
            <a:ext cx="4352523" cy="2246769"/>
          </a:xfrm>
          <a:prstGeom prst="rect">
            <a:avLst/>
          </a:prstGeom>
        </p:spPr>
        <p:txBody>
          <a:bodyPr>
            <a:spAutoFit/>
          </a:bodyPr>
          <a:lstStyle>
            <a:lvl1pPr marL="0" indent="0">
              <a:lnSpc>
                <a:spcPct val="100000"/>
              </a:lnSpc>
              <a:spcBef>
                <a:spcPts val="0"/>
              </a:spcBef>
              <a:buSzTx/>
              <a:buFontTx/>
              <a:buNone/>
              <a:defRPr sz="46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968" name="Rectangle 13"/>
          <p:cNvSpPr txBox="1">
            <a:spLocks noGrp="1"/>
          </p:cNvSpPr>
          <p:nvPr>
            <p:ph type="body" sz="quarter" idx="24"/>
          </p:nvPr>
        </p:nvSpPr>
        <p:spPr>
          <a:xfrm>
            <a:off x="1409945" y="1910340"/>
            <a:ext cx="4669860" cy="384721"/>
          </a:xfrm>
          <a:prstGeom prst="rect">
            <a:avLst/>
          </a:prstGeom>
        </p:spPr>
        <p:txBody>
          <a:bodyPr>
            <a:spAutoFit/>
          </a:bodyPr>
          <a:lstStyle/>
          <a:p>
            <a:pPr marL="0" lvl="0" indent="0">
              <a:lnSpc>
                <a:spcPct val="100000"/>
              </a:lnSpc>
              <a:spcBef>
                <a:spcPts val="0"/>
              </a:spcBef>
              <a:buSzTx/>
              <a:buFontTx/>
              <a:buNone/>
              <a:defRPr sz="1900" spc="95">
                <a:solidFill>
                  <a:srgbClr val="535353"/>
                </a:solidFill>
                <a:latin typeface="+mj-lt"/>
                <a:ea typeface="+mj-ea"/>
                <a:cs typeface="+mj-cs"/>
                <a:sym typeface="Red Hat Display Light Bold"/>
              </a:defRPr>
            </a:pPr>
            <a:r>
              <a:rPr lang="en-US"/>
              <a:t>Click to edit Master text styles</a:t>
            </a:r>
          </a:p>
        </p:txBody>
      </p:sp>
      <p:sp>
        <p:nvSpPr>
          <p:cNvPr id="969" name="TextBox 15"/>
          <p:cNvSpPr txBox="1">
            <a:spLocks noGrp="1"/>
          </p:cNvSpPr>
          <p:nvPr>
            <p:ph type="body" sz="quarter" idx="25"/>
          </p:nvPr>
        </p:nvSpPr>
        <p:spPr>
          <a:xfrm>
            <a:off x="8266863" y="4891426"/>
            <a:ext cx="2607831" cy="292388"/>
          </a:xfrm>
          <a:prstGeom prst="rect">
            <a:avLst/>
          </a:prstGeom>
        </p:spPr>
        <p:txBody>
          <a:bodyPr>
            <a:spAutoFit/>
          </a:bodyPr>
          <a:lstStyle>
            <a:lvl1pPr marL="0" indent="0">
              <a:lnSpc>
                <a:spcPct val="100000"/>
              </a:lnSpc>
              <a:spcBef>
                <a:spcPts val="0"/>
              </a:spcBef>
              <a:buSzTx/>
              <a:buFontTx/>
              <a:buNone/>
              <a:defRPr sz="1300" spc="65">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70" name="Rectangle 16"/>
          <p:cNvSpPr txBox="1">
            <a:spLocks noGrp="1"/>
          </p:cNvSpPr>
          <p:nvPr>
            <p:ph type="body" sz="quarter" idx="26"/>
          </p:nvPr>
        </p:nvSpPr>
        <p:spPr>
          <a:xfrm>
            <a:off x="8266865" y="4570060"/>
            <a:ext cx="2998207" cy="333617"/>
          </a:xfrm>
          <a:prstGeom prst="rect">
            <a:avLst/>
          </a:prstGeom>
        </p:spPr>
        <p:txBody>
          <a:bodyPr>
            <a:spAutoFit/>
          </a:bodyPr>
          <a:lstStyle>
            <a:lvl1pPr marL="0" indent="0">
              <a:lnSpc>
                <a:spcPct val="120000"/>
              </a:lnSpc>
              <a:spcBef>
                <a:spcPts val="0"/>
              </a:spcBef>
              <a:buSzTx/>
              <a:buFontTx/>
              <a:buNone/>
              <a:defRPr sz="1400">
                <a:solidFill>
                  <a:srgbClr val="535353"/>
                </a:solidFill>
                <a:latin typeface="Red Hat Display ExtraBold"/>
                <a:ea typeface="Red Hat Display ExtraBold"/>
                <a:cs typeface="Red Hat Display ExtraBold"/>
                <a:sym typeface="Red Hat Display ExtraBold"/>
              </a:defRPr>
            </a:lvl1pPr>
          </a:lstStyle>
          <a:p>
            <a:pPr lvl="0"/>
            <a:r>
              <a:rPr lang="en-US"/>
              <a:t>Click to edit Master text styles</a:t>
            </a:r>
          </a:p>
        </p:txBody>
      </p:sp>
      <p:sp>
        <p:nvSpPr>
          <p:cNvPr id="971" name="Speech Bubble: Rectangle with Corners Rounded 22"/>
          <p:cNvSpPr/>
          <p:nvPr/>
        </p:nvSpPr>
        <p:spPr>
          <a:xfrm>
            <a:off x="8193892" y="326210"/>
            <a:ext cx="2970469" cy="1454119"/>
          </a:xfrm>
          <a:custGeom>
            <a:avLst/>
            <a:gdLst/>
            <a:ahLst/>
            <a:cxnLst>
              <a:cxn ang="0">
                <a:pos x="wd2" y="hd2"/>
              </a:cxn>
              <a:cxn ang="5400000">
                <a:pos x="wd2" y="hd2"/>
              </a:cxn>
              <a:cxn ang="10800000">
                <a:pos x="wd2" y="hd2"/>
              </a:cxn>
              <a:cxn ang="16200000">
                <a:pos x="wd2" y="hd2"/>
              </a:cxn>
            </a:cxnLst>
            <a:rect l="0" t="0" r="r" b="b"/>
            <a:pathLst>
              <a:path w="21600" h="21600" extrusionOk="0">
                <a:moveTo>
                  <a:pt x="0" y="2639"/>
                </a:moveTo>
                <a:cubicBezTo>
                  <a:pt x="0" y="1181"/>
                  <a:pt x="578" y="0"/>
                  <a:pt x="1292" y="0"/>
                </a:cubicBezTo>
                <a:lnTo>
                  <a:pt x="3600" y="0"/>
                </a:lnTo>
                <a:lnTo>
                  <a:pt x="20308" y="0"/>
                </a:lnTo>
                <a:cubicBezTo>
                  <a:pt x="21022" y="0"/>
                  <a:pt x="21600" y="1181"/>
                  <a:pt x="21600" y="2639"/>
                </a:cubicBezTo>
                <a:lnTo>
                  <a:pt x="21600" y="13193"/>
                </a:lnTo>
                <a:cubicBezTo>
                  <a:pt x="21600" y="14651"/>
                  <a:pt x="21022" y="15832"/>
                  <a:pt x="20308" y="15832"/>
                </a:cubicBezTo>
                <a:lnTo>
                  <a:pt x="9000" y="15832"/>
                </a:lnTo>
                <a:lnTo>
                  <a:pt x="3549" y="21600"/>
                </a:lnTo>
                <a:lnTo>
                  <a:pt x="3600" y="15832"/>
                </a:lnTo>
                <a:lnTo>
                  <a:pt x="1292" y="15832"/>
                </a:lnTo>
                <a:cubicBezTo>
                  <a:pt x="578" y="15832"/>
                  <a:pt x="0" y="14651"/>
                  <a:pt x="0" y="13193"/>
                </a:cubicBezTo>
                <a:lnTo>
                  <a:pt x="0" y="13193"/>
                </a:lnTo>
                <a:lnTo>
                  <a:pt x="0" y="9235"/>
                </a:lnTo>
                <a:close/>
              </a:path>
            </a:pathLst>
          </a:custGeom>
          <a:solidFill>
            <a:schemeClr val="accent4">
              <a:hueOff val="-10595986"/>
              <a:satOff val="46567"/>
              <a:lumOff val="-25882"/>
            </a:schemeClr>
          </a:solidFill>
          <a:ln w="12700">
            <a:miter lim="400000"/>
          </a:ln>
        </p:spPr>
        <p:txBody>
          <a:bodyPr lIns="45719" rIns="45719" anchor="ctr"/>
          <a:lstStyle/>
          <a:p>
            <a:pPr>
              <a:defRPr sz="1400" b="0" i="0">
                <a:solidFill>
                  <a:srgbClr val="009C2B"/>
                </a:solidFill>
                <a:latin typeface="Zen Antique"/>
                <a:ea typeface="Zen Antique"/>
                <a:cs typeface="Zen Antique"/>
                <a:sym typeface="Zen Antique"/>
              </a:defRPr>
            </a:pPr>
            <a:endParaRPr sz="1400"/>
          </a:p>
        </p:txBody>
      </p:sp>
      <p:sp>
        <p:nvSpPr>
          <p:cNvPr id="972" name="TextBox 24"/>
          <p:cNvSpPr txBox="1">
            <a:spLocks noGrp="1"/>
          </p:cNvSpPr>
          <p:nvPr>
            <p:ph type="body" sz="quarter" idx="27"/>
          </p:nvPr>
        </p:nvSpPr>
        <p:spPr>
          <a:xfrm>
            <a:off x="8361627" y="425269"/>
            <a:ext cx="2570055" cy="1738937"/>
          </a:xfrm>
          <a:prstGeom prst="rect">
            <a:avLst/>
          </a:prstGeom>
        </p:spPr>
        <p:txBody>
          <a:bodyPr>
            <a:spAutoFit/>
          </a:bodyPr>
          <a:lstStyle>
            <a:lvl1pPr marL="0" indent="0" algn="r">
              <a:lnSpc>
                <a:spcPct val="100000"/>
              </a:lnSpc>
              <a:spcBef>
                <a:spcPts val="0"/>
              </a:spcBef>
              <a:buSzTx/>
              <a:buFontTx/>
              <a:buNone/>
              <a:defRPr sz="35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973" name="TextBox 25"/>
          <p:cNvSpPr txBox="1">
            <a:spLocks noGrp="1"/>
          </p:cNvSpPr>
          <p:nvPr>
            <p:ph type="body" sz="quarter" idx="28"/>
          </p:nvPr>
        </p:nvSpPr>
        <p:spPr>
          <a:xfrm>
            <a:off x="8680239" y="916540"/>
            <a:ext cx="2251443" cy="299184"/>
          </a:xfrm>
          <a:prstGeom prst="rect">
            <a:avLst/>
          </a:prstGeom>
        </p:spPr>
        <p:txBody>
          <a:bodyPr>
            <a:spAutoFit/>
          </a:bodyPr>
          <a:lstStyle>
            <a:lvl1pPr marL="0" indent="0" algn="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sp>
        <p:nvSpPr>
          <p:cNvPr id="974" name="Speech Bubble: Rectangle with Corners Rounded 11"/>
          <p:cNvSpPr/>
          <p:nvPr/>
        </p:nvSpPr>
        <p:spPr>
          <a:xfrm>
            <a:off x="453426" y="5359311"/>
            <a:ext cx="3213661" cy="106582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35" y="0"/>
                  <a:pt x="1194" y="0"/>
                </a:cubicBezTo>
                <a:lnTo>
                  <a:pt x="11647" y="0"/>
                </a:lnTo>
                <a:lnTo>
                  <a:pt x="18771" y="0"/>
                </a:lnTo>
                <a:cubicBezTo>
                  <a:pt x="19431" y="0"/>
                  <a:pt x="19965" y="1612"/>
                  <a:pt x="19965" y="3600"/>
                </a:cubicBezTo>
                <a:lnTo>
                  <a:pt x="19965" y="3600"/>
                </a:lnTo>
                <a:lnTo>
                  <a:pt x="21600" y="2521"/>
                </a:lnTo>
                <a:lnTo>
                  <a:pt x="19965" y="9000"/>
                </a:lnTo>
                <a:lnTo>
                  <a:pt x="19965" y="18000"/>
                </a:lnTo>
                <a:cubicBezTo>
                  <a:pt x="19965" y="19988"/>
                  <a:pt x="19431" y="21600"/>
                  <a:pt x="18771" y="21600"/>
                </a:cubicBezTo>
                <a:lnTo>
                  <a:pt x="1194" y="21600"/>
                </a:lnTo>
                <a:cubicBezTo>
                  <a:pt x="535" y="21600"/>
                  <a:pt x="0" y="19988"/>
                  <a:pt x="0" y="18000"/>
                </a:cubicBezTo>
                <a:lnTo>
                  <a:pt x="0" y="3600"/>
                </a:lnTo>
                <a:close/>
              </a:path>
            </a:pathLst>
          </a:custGeom>
          <a:solidFill>
            <a:schemeClr val="accent4">
              <a:hueOff val="-10595986"/>
              <a:satOff val="46567"/>
              <a:lumOff val="-25882"/>
            </a:schemeClr>
          </a:solidFill>
          <a:ln w="12700">
            <a:miter lim="400000"/>
          </a:ln>
        </p:spPr>
        <p:txBody>
          <a:bodyPr lIns="45719" rIns="45719" anchor="ctr"/>
          <a:lstStyle/>
          <a:p>
            <a:pPr algn="ctr">
              <a:defRPr sz="1800" b="0" i="0">
                <a:solidFill>
                  <a:schemeClr val="accent6"/>
                </a:solidFill>
                <a:latin typeface="Calibri"/>
                <a:ea typeface="Calibri"/>
                <a:cs typeface="Calibri"/>
                <a:sym typeface="Calibri"/>
              </a:defRPr>
            </a:pPr>
            <a:endParaRPr sz="1800"/>
          </a:p>
        </p:txBody>
      </p:sp>
      <p:sp>
        <p:nvSpPr>
          <p:cNvPr id="975" name="TextBox 24"/>
          <p:cNvSpPr txBox="1">
            <a:spLocks noGrp="1"/>
          </p:cNvSpPr>
          <p:nvPr>
            <p:ph type="body" sz="quarter" idx="29"/>
          </p:nvPr>
        </p:nvSpPr>
        <p:spPr>
          <a:xfrm>
            <a:off x="627087" y="5499270"/>
            <a:ext cx="2570055" cy="1738937"/>
          </a:xfrm>
          <a:prstGeom prst="rect">
            <a:avLst/>
          </a:prstGeom>
        </p:spPr>
        <p:txBody>
          <a:bodyPr>
            <a:spAutoFit/>
          </a:bodyPr>
          <a:lstStyle>
            <a:lvl1pPr marL="0" indent="0" algn="r">
              <a:lnSpc>
                <a:spcPct val="100000"/>
              </a:lnSpc>
              <a:spcBef>
                <a:spcPts val="0"/>
              </a:spcBef>
              <a:buSzTx/>
              <a:buFontTx/>
              <a:buNone/>
              <a:defRPr sz="3500" b="1" i="1">
                <a:solidFill>
                  <a:srgbClr val="535353"/>
                </a:solidFill>
                <a:latin typeface="Lora-SemiBoldItalic"/>
                <a:ea typeface="Lora-SemiBoldItalic"/>
                <a:cs typeface="Lora-SemiBoldItalic"/>
                <a:sym typeface="Lora-SemiBoldItalic"/>
              </a:defRPr>
            </a:lvl1pPr>
          </a:lstStyle>
          <a:p>
            <a:pPr lvl="0"/>
            <a:r>
              <a:rPr lang="en-US"/>
              <a:t>Click to edit Master text styles</a:t>
            </a:r>
          </a:p>
        </p:txBody>
      </p:sp>
      <p:sp>
        <p:nvSpPr>
          <p:cNvPr id="976" name="TextBox 25"/>
          <p:cNvSpPr txBox="1">
            <a:spLocks noGrp="1"/>
          </p:cNvSpPr>
          <p:nvPr>
            <p:ph type="body" sz="quarter" idx="30"/>
          </p:nvPr>
        </p:nvSpPr>
        <p:spPr>
          <a:xfrm>
            <a:off x="945701" y="5990540"/>
            <a:ext cx="2251441" cy="299184"/>
          </a:xfrm>
          <a:prstGeom prst="rect">
            <a:avLst/>
          </a:prstGeom>
        </p:spPr>
        <p:txBody>
          <a:bodyPr>
            <a:spAutoFit/>
          </a:bodyPr>
          <a:lstStyle>
            <a:lvl1pPr marL="0" indent="0" algn="r">
              <a:lnSpc>
                <a:spcPct val="120000"/>
              </a:lnSpc>
              <a:spcBef>
                <a:spcPts val="0"/>
              </a:spcBef>
              <a:buSzTx/>
              <a:buFontTx/>
              <a:buNone/>
              <a:defRPr sz="1200" spc="60">
                <a:solidFill>
                  <a:srgbClr val="535353"/>
                </a:solidFill>
                <a:latin typeface="Red Hat Display Light Regular"/>
                <a:ea typeface="Red Hat Display Light Regular"/>
                <a:cs typeface="Red Hat Display Light Regular"/>
                <a:sym typeface="Red Hat Display Light Regular"/>
              </a:defRPr>
            </a:lvl1pPr>
          </a:lstStyle>
          <a:p>
            <a:pPr lvl="0"/>
            <a:r>
              <a:rPr lang="en-US"/>
              <a:t>Click to edit Master text styles</a:t>
            </a:r>
          </a:p>
        </p:txBody>
      </p:sp>
      <p:grpSp>
        <p:nvGrpSpPr>
          <p:cNvPr id="979" name="Group 4"/>
          <p:cNvGrpSpPr/>
          <p:nvPr/>
        </p:nvGrpSpPr>
        <p:grpSpPr>
          <a:xfrm>
            <a:off x="7369582" y="4780405"/>
            <a:ext cx="626779" cy="626779"/>
            <a:chOff x="0" y="0"/>
            <a:chExt cx="626777" cy="626777"/>
          </a:xfrm>
        </p:grpSpPr>
        <p:sp>
          <p:nvSpPr>
            <p:cNvPr id="977" name="Rounded Rectangle"/>
            <p:cNvSpPr/>
            <p:nvPr/>
          </p:nvSpPr>
          <p:spPr>
            <a:xfrm>
              <a:off x="0" y="0"/>
              <a:ext cx="626778" cy="626778"/>
            </a:xfrm>
            <a:prstGeom prst="roundRect">
              <a:avLst>
                <a:gd name="adj" fmla="val 21727"/>
              </a:avLst>
            </a:prstGeom>
            <a:solidFill>
              <a:schemeClr val="accent4">
                <a:hueOff val="-10595986"/>
                <a:satOff val="46567"/>
                <a:lumOff val="-25882"/>
              </a:schemeClr>
            </a:solidFill>
            <a:ln w="12700" cap="flat">
              <a:noFill/>
              <a:miter lim="400000"/>
            </a:ln>
            <a:effectLst/>
          </p:spPr>
          <p:txBody>
            <a:bodyPr wrap="square" lIns="45719" tIns="45719" rIns="45719" bIns="45719" numCol="1" anchor="ctr">
              <a:noAutofit/>
            </a:bodyPr>
            <a:lstStyle/>
            <a:p>
              <a:pPr>
                <a:defRPr sz="1800" b="0" i="0">
                  <a:solidFill>
                    <a:srgbClr val="000000"/>
                  </a:solidFill>
                  <a:latin typeface="Calibri"/>
                  <a:ea typeface="Calibri"/>
                  <a:cs typeface="Calibri"/>
                  <a:sym typeface="Calibri"/>
                </a:defRPr>
              </a:pPr>
              <a:endParaRPr sz="1800"/>
            </a:p>
          </p:txBody>
        </p:sp>
        <p:sp>
          <p:nvSpPr>
            <p:cNvPr id="978" name="任意形状 957"/>
            <p:cNvSpPr/>
            <p:nvPr/>
          </p:nvSpPr>
          <p:spPr>
            <a:xfrm>
              <a:off x="172465" y="186558"/>
              <a:ext cx="281847" cy="253662"/>
            </a:xfrm>
            <a:custGeom>
              <a:avLst/>
              <a:gdLst/>
              <a:ahLst/>
              <a:cxnLst>
                <a:cxn ang="0">
                  <a:pos x="wd2" y="hd2"/>
                </a:cxn>
                <a:cxn ang="5400000">
                  <a:pos x="wd2" y="hd2"/>
                </a:cxn>
                <a:cxn ang="10800000">
                  <a:pos x="wd2" y="hd2"/>
                </a:cxn>
                <a:cxn ang="16200000">
                  <a:pos x="wd2" y="hd2"/>
                </a:cxn>
              </a:cxnLst>
              <a:rect l="0" t="0" r="r" b="b"/>
              <a:pathLst>
                <a:path w="21600" h="21600" extrusionOk="0">
                  <a:moveTo>
                    <a:pt x="2160" y="0"/>
                  </a:moveTo>
                  <a:lnTo>
                    <a:pt x="19440" y="0"/>
                  </a:lnTo>
                  <a:lnTo>
                    <a:pt x="21600" y="4800"/>
                  </a:lnTo>
                  <a:lnTo>
                    <a:pt x="21600" y="20400"/>
                  </a:lnTo>
                  <a:cubicBezTo>
                    <a:pt x="21600" y="21063"/>
                    <a:pt x="21117" y="21600"/>
                    <a:pt x="20520" y="21600"/>
                  </a:cubicBezTo>
                  <a:lnTo>
                    <a:pt x="1080" y="21600"/>
                  </a:lnTo>
                  <a:cubicBezTo>
                    <a:pt x="483" y="21600"/>
                    <a:pt x="0" y="21063"/>
                    <a:pt x="0" y="20400"/>
                  </a:cubicBezTo>
                  <a:lnTo>
                    <a:pt x="0" y="4805"/>
                  </a:lnTo>
                  <a:lnTo>
                    <a:pt x="2160" y="0"/>
                  </a:lnTo>
                  <a:close/>
                  <a:moveTo>
                    <a:pt x="11880" y="13200"/>
                  </a:moveTo>
                  <a:lnTo>
                    <a:pt x="11880" y="8400"/>
                  </a:lnTo>
                  <a:lnTo>
                    <a:pt x="9720" y="8400"/>
                  </a:lnTo>
                  <a:lnTo>
                    <a:pt x="9720" y="13200"/>
                  </a:lnTo>
                  <a:lnTo>
                    <a:pt x="6480" y="13200"/>
                  </a:lnTo>
                  <a:lnTo>
                    <a:pt x="10800" y="18000"/>
                  </a:lnTo>
                  <a:lnTo>
                    <a:pt x="15120" y="13200"/>
                  </a:lnTo>
                  <a:lnTo>
                    <a:pt x="11880" y="13200"/>
                  </a:lnTo>
                  <a:close/>
                  <a:moveTo>
                    <a:pt x="19185" y="4800"/>
                  </a:moveTo>
                  <a:lnTo>
                    <a:pt x="18105" y="2400"/>
                  </a:lnTo>
                  <a:lnTo>
                    <a:pt x="3496" y="2400"/>
                  </a:lnTo>
                  <a:lnTo>
                    <a:pt x="2416" y="4800"/>
                  </a:lnTo>
                  <a:lnTo>
                    <a:pt x="19185" y="4800"/>
                  </a:lnTo>
                  <a:close/>
                </a:path>
              </a:pathLst>
            </a:custGeom>
            <a:solidFill>
              <a:schemeClr val="accent6"/>
            </a:solidFill>
            <a:ln w="12700" cap="flat">
              <a:noFill/>
              <a:miter lim="400000"/>
            </a:ln>
            <a:effectLst/>
          </p:spPr>
          <p:txBody>
            <a:bodyPr wrap="square" lIns="45719" tIns="45719" rIns="45719" bIns="45719" numCol="1" anchor="ctr">
              <a:noAutofit/>
            </a:bodyPr>
            <a:lstStyle/>
            <a:p>
              <a:pPr>
                <a:defRPr sz="1800" b="0" i="0">
                  <a:solidFill>
                    <a:srgbClr val="000000"/>
                  </a:solidFill>
                  <a:latin typeface="Calibri"/>
                  <a:ea typeface="Calibri"/>
                  <a:cs typeface="Calibri"/>
                  <a:sym typeface="Calibri"/>
                </a:defRPr>
              </a:pPr>
              <a:endParaRPr sz="1800"/>
            </a:p>
          </p:txBody>
        </p:sp>
      </p:grpSp>
      <p:pic>
        <p:nvPicPr>
          <p:cNvPr id="980" name="image10.png" descr="image10.png"/>
          <p:cNvPicPr>
            <a:picLocks noChangeAspect="1"/>
          </p:cNvPicPr>
          <p:nvPr/>
        </p:nvPicPr>
        <p:blipFill>
          <a:blip r:embed="rId2"/>
          <a:stretch>
            <a:fillRect/>
          </a:stretch>
        </p:blipFill>
        <p:spPr>
          <a:xfrm>
            <a:off x="11204087" y="268449"/>
            <a:ext cx="687444" cy="374424"/>
          </a:xfrm>
          <a:prstGeom prst="rect">
            <a:avLst/>
          </a:prstGeom>
          <a:ln w="12700">
            <a:miter lim="400000"/>
          </a:ln>
        </p:spPr>
      </p:pic>
      <p:sp>
        <p:nvSpPr>
          <p:cNvPr id="981" name="Title Text"/>
          <p:cNvSpPr txBox="1">
            <a:spLocks noGrp="1"/>
          </p:cNvSpPr>
          <p:nvPr>
            <p:ph type="title"/>
          </p:nvPr>
        </p:nvSpPr>
        <p:spPr>
          <a:xfrm>
            <a:off x="428142" y="230651"/>
            <a:ext cx="5664097" cy="374424"/>
          </a:xfrm>
          <a:prstGeom prst="rect">
            <a:avLst/>
          </a:prstGeom>
        </p:spPr>
        <p:txBody>
          <a:bodyPr anchor="t"/>
          <a:lstStyle>
            <a:lvl1pPr>
              <a:defRPr>
                <a:solidFill>
                  <a:schemeClr val="accent6">
                    <a:lumOff val="-2991"/>
                  </a:schemeClr>
                </a:solidFill>
              </a:defRPr>
            </a:lvl1pPr>
          </a:lstStyle>
          <a:p>
            <a:r>
              <a:rPr lang="en-US"/>
              <a:t>Click to edit Master title style</a:t>
            </a:r>
            <a:endParaRPr/>
          </a:p>
        </p:txBody>
      </p:sp>
    </p:spTree>
    <p:extLst>
      <p:ext uri="{BB962C8B-B14F-4D97-AF65-F5344CB8AC3E}">
        <p14:creationId xmlns:p14="http://schemas.microsoft.com/office/powerpoint/2010/main" val="3761023308"/>
      </p:ext>
    </p:extLst>
  </p:cSld>
  <p:clrMapOvr>
    <a:masterClrMapping/>
  </p:clrMapOvr>
  <p:hf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4_Title/Caption/Body">
    <p:bg>
      <p:bgPr>
        <a:gradFill flip="none" rotWithShape="1">
          <a:gsLst>
            <a:gs pos="0">
              <a:srgbClr val="2E55B5"/>
            </a:gs>
            <a:gs pos="100000">
              <a:srgbClr val="13348E"/>
            </a:gs>
          </a:gsLst>
          <a:lin ang="13500000" scaled="0"/>
        </a:gradFill>
        <a:effectLst/>
      </p:bgPr>
    </p:bg>
    <p:spTree>
      <p:nvGrpSpPr>
        <p:cNvPr id="1" name=""/>
        <p:cNvGrpSpPr/>
        <p:nvPr/>
      </p:nvGrpSpPr>
      <p:grpSpPr>
        <a:xfrm>
          <a:off x="0" y="0"/>
          <a:ext cx="0" cy="0"/>
          <a:chOff x="0" y="0"/>
          <a:chExt cx="0" cy="0"/>
        </a:xfrm>
      </p:grpSpPr>
      <p:pic>
        <p:nvPicPr>
          <p:cNvPr id="998" name="image10.png" descr="image10.png"/>
          <p:cNvPicPr>
            <a:picLocks noChangeAspect="1"/>
          </p:cNvPicPr>
          <p:nvPr/>
        </p:nvPicPr>
        <p:blipFill>
          <a:blip r:embed="rId2"/>
          <a:stretch>
            <a:fillRect/>
          </a:stretch>
        </p:blipFill>
        <p:spPr>
          <a:xfrm>
            <a:off x="11204575" y="268289"/>
            <a:ext cx="687388" cy="374651"/>
          </a:xfrm>
          <a:prstGeom prst="rect">
            <a:avLst/>
          </a:prstGeom>
          <a:ln w="12700">
            <a:miter lim="400000"/>
          </a:ln>
        </p:spPr>
      </p:pic>
      <p:sp>
        <p:nvSpPr>
          <p:cNvPr id="999" name="Body Level One…"/>
          <p:cNvSpPr txBox="1">
            <a:spLocks noGrp="1"/>
          </p:cNvSpPr>
          <p:nvPr>
            <p:ph type="body" sz="quarter" idx="1"/>
          </p:nvPr>
        </p:nvSpPr>
        <p:spPr>
          <a:xfrm>
            <a:off x="1425793" y="1023258"/>
            <a:ext cx="5964888" cy="840743"/>
          </a:xfrm>
          <a:prstGeom prst="rect">
            <a:avLst/>
          </a:prstGeom>
        </p:spPr>
        <p:txBody>
          <a:bodyPr lIns="45718" tIns="45718" rIns="45718" bIns="45718">
            <a:normAutofit/>
          </a:bodyPr>
          <a:lstStyle>
            <a:lvl1pPr marL="0" indent="0">
              <a:lnSpc>
                <a:spcPct val="100000"/>
              </a:lnSpc>
              <a:spcBef>
                <a:spcPts val="0"/>
              </a:spcBef>
              <a:buSzTx/>
              <a:buFontTx/>
              <a:buNone/>
              <a:defRPr sz="4600" i="1">
                <a:solidFill>
                  <a:schemeClr val="accent6">
                    <a:lumOff val="-2991"/>
                  </a:schemeClr>
                </a:solidFill>
                <a:latin typeface="Lora Regular"/>
                <a:ea typeface="Lora Regular"/>
                <a:cs typeface="Lora Regular"/>
                <a:sym typeface="Lora Regular"/>
              </a:defRPr>
            </a:lvl1pPr>
            <a:lvl2pPr marL="895328" indent="-438140">
              <a:lnSpc>
                <a:spcPct val="100000"/>
              </a:lnSpc>
              <a:spcBef>
                <a:spcPts val="0"/>
              </a:spcBef>
              <a:buFontTx/>
              <a:defRPr sz="4600" i="1">
                <a:solidFill>
                  <a:schemeClr val="accent6">
                    <a:lumOff val="-2991"/>
                  </a:schemeClr>
                </a:solidFill>
                <a:latin typeface="Lora Regular"/>
                <a:ea typeface="Lora Regular"/>
                <a:cs typeface="Lora Regular"/>
                <a:sym typeface="Lora Regular"/>
              </a:defRPr>
            </a:lvl2pPr>
            <a:lvl3pPr marL="1438579" indent="-524202">
              <a:lnSpc>
                <a:spcPct val="100000"/>
              </a:lnSpc>
              <a:spcBef>
                <a:spcPts val="0"/>
              </a:spcBef>
              <a:buFontTx/>
              <a:defRPr sz="4600" i="1">
                <a:solidFill>
                  <a:schemeClr val="accent6">
                    <a:lumOff val="-2991"/>
                  </a:schemeClr>
                </a:solidFill>
                <a:latin typeface="Lora Regular"/>
                <a:ea typeface="Lora Regular"/>
                <a:cs typeface="Lora Regular"/>
                <a:sym typeface="Lora Regular"/>
              </a:defRPr>
            </a:lvl3pPr>
            <a:lvl4pPr marL="1955751" indent="-584185">
              <a:lnSpc>
                <a:spcPct val="100000"/>
              </a:lnSpc>
              <a:spcBef>
                <a:spcPts val="0"/>
              </a:spcBef>
              <a:buFontTx/>
              <a:defRPr sz="4600" i="1">
                <a:solidFill>
                  <a:schemeClr val="accent6">
                    <a:lumOff val="-2991"/>
                  </a:schemeClr>
                </a:solidFill>
                <a:latin typeface="Lora Regular"/>
                <a:ea typeface="Lora Regular"/>
                <a:cs typeface="Lora Regular"/>
                <a:sym typeface="Lora Regular"/>
              </a:defRPr>
            </a:lvl4pPr>
            <a:lvl5pPr marL="2412940" indent="-584185">
              <a:lnSpc>
                <a:spcPct val="100000"/>
              </a:lnSpc>
              <a:spcBef>
                <a:spcPts val="0"/>
              </a:spcBef>
              <a:buFontTx/>
              <a:defRPr sz="4600" i="1">
                <a:solidFill>
                  <a:schemeClr val="accent6">
                    <a:lumOff val="-2991"/>
                  </a:schemeClr>
                </a:solidFill>
                <a:latin typeface="Lora Regular"/>
                <a:ea typeface="Lora Regular"/>
                <a:cs typeface="Lora Regular"/>
                <a:sym typeface="Lora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00" name="TextBox 66"/>
          <p:cNvSpPr txBox="1">
            <a:spLocks noGrp="1"/>
          </p:cNvSpPr>
          <p:nvPr>
            <p:ph type="body" sz="quarter" idx="21"/>
          </p:nvPr>
        </p:nvSpPr>
        <p:spPr>
          <a:xfrm>
            <a:off x="1425793" y="2032161"/>
            <a:ext cx="5964888" cy="921747"/>
          </a:xfrm>
          <a:prstGeom prst="rect">
            <a:avLst/>
          </a:prstGeom>
        </p:spPr>
        <p:txBody>
          <a:bodyPr lIns="45718" tIns="45718" rIns="45718" bIns="45718">
            <a:normAutofit/>
          </a:bodyPr>
          <a:lstStyle/>
          <a:p>
            <a:pPr marL="0" lvl="0" indent="0">
              <a:lnSpc>
                <a:spcPct val="100000"/>
              </a:lnSpc>
              <a:spcBef>
                <a:spcPts val="0"/>
              </a:spcBef>
              <a:buSzTx/>
              <a:buFontTx/>
              <a:buNone/>
              <a:defRPr sz="1900" b="1">
                <a:solidFill>
                  <a:schemeClr val="accent6">
                    <a:lumOff val="-2991"/>
                  </a:schemeClr>
                </a:solidFill>
                <a:latin typeface="Arial"/>
                <a:ea typeface="Arial"/>
                <a:cs typeface="Arial"/>
                <a:sym typeface="Arial"/>
              </a:defRPr>
            </a:pPr>
            <a:r>
              <a:rPr lang="en-US"/>
              <a:t>Click to edit Master text styles</a:t>
            </a:r>
          </a:p>
        </p:txBody>
      </p:sp>
      <p:sp>
        <p:nvSpPr>
          <p:cNvPr id="1001" name="TextBox 133"/>
          <p:cNvSpPr txBox="1">
            <a:spLocks noGrp="1"/>
          </p:cNvSpPr>
          <p:nvPr>
            <p:ph type="body" sz="half" idx="22"/>
          </p:nvPr>
        </p:nvSpPr>
        <p:spPr>
          <a:xfrm>
            <a:off x="1439425" y="3419828"/>
            <a:ext cx="8444580" cy="2175523"/>
          </a:xfrm>
          <a:prstGeom prst="rect">
            <a:avLst/>
          </a:prstGeom>
        </p:spPr>
        <p:txBody>
          <a:bodyPr lIns="45718" tIns="45718" rIns="45718" bIns="45718">
            <a:normAutofit/>
          </a:bodyPr>
          <a:lstStyle/>
          <a:p>
            <a:pPr lvl="0"/>
            <a:r>
              <a:rPr lang="en-US"/>
              <a:t>Click to edit Master text styles</a:t>
            </a:r>
          </a:p>
        </p:txBody>
      </p:sp>
      <p:sp>
        <p:nvSpPr>
          <p:cNvPr id="1002" name="Title Text"/>
          <p:cNvSpPr txBox="1">
            <a:spLocks noGrp="1"/>
          </p:cNvSpPr>
          <p:nvPr>
            <p:ph type="title"/>
          </p:nvPr>
        </p:nvSpPr>
        <p:spPr>
          <a:xfrm>
            <a:off x="434002" y="230349"/>
            <a:ext cx="3213327" cy="374425"/>
          </a:xfrm>
          <a:prstGeom prst="rect">
            <a:avLst/>
          </a:prstGeom>
        </p:spPr>
        <p:txBody>
          <a:bodyPr lIns="45718" tIns="45718" rIns="45718" bIns="45718" anchor="t">
            <a:normAutofit/>
          </a:bodyPr>
          <a:lstStyle>
            <a:lvl1pPr>
              <a:defRPr b="1" spc="104">
                <a:solidFill>
                  <a:schemeClr val="accent6">
                    <a:lumOff val="-2991"/>
                  </a:schemeClr>
                </a:solidFill>
                <a:latin typeface="Arial"/>
                <a:ea typeface="Arial"/>
                <a:cs typeface="Arial"/>
                <a:sym typeface="Arial"/>
              </a:defRPr>
            </a:lvl1pPr>
          </a:lstStyle>
          <a:p>
            <a:r>
              <a:rPr lang="en-US"/>
              <a:t>Click to edit Master title style</a:t>
            </a:r>
            <a:endParaRPr/>
          </a:p>
        </p:txBody>
      </p:sp>
      <p:sp>
        <p:nvSpPr>
          <p:cNvPr id="1003" name="Slide Number"/>
          <p:cNvSpPr txBox="1">
            <a:spLocks noGrp="1"/>
          </p:cNvSpPr>
          <p:nvPr>
            <p:ph type="sldNum" sz="quarter" idx="2"/>
          </p:nvPr>
        </p:nvSpPr>
        <p:spPr>
          <a:xfrm>
            <a:off x="11623675" y="6323012"/>
            <a:ext cx="279881" cy="293602"/>
          </a:xfrm>
          <a:prstGeom prst="rect">
            <a:avLst/>
          </a:prstGeom>
        </p:spPr>
        <p:txBody>
          <a:bodyPr lIns="45718" tIns="45718" rIns="45718" bIns="45718"/>
          <a:lstStyle>
            <a:lvl1pPr>
              <a:defRPr sz="1200">
                <a:latin typeface="Arial"/>
                <a:ea typeface="Arial"/>
                <a:cs typeface="Arial"/>
                <a:sym typeface="Aria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440794665"/>
      </p:ext>
    </p:extLst>
  </p:cSld>
  <p:clrMapOvr>
    <a:masterClrMapping/>
  </p:clrMapOvr>
  <p:hf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2_Image">
    <p:bg>
      <p:bgPr>
        <a:solidFill>
          <a:schemeClr val="accent5"/>
        </a:solidFill>
        <a:effectLst/>
      </p:bgPr>
    </p:bg>
    <p:spTree>
      <p:nvGrpSpPr>
        <p:cNvPr id="1" name=""/>
        <p:cNvGrpSpPr/>
        <p:nvPr/>
      </p:nvGrpSpPr>
      <p:grpSpPr>
        <a:xfrm>
          <a:off x="0" y="0"/>
          <a:ext cx="0" cy="0"/>
          <a:chOff x="0" y="0"/>
          <a:chExt cx="0" cy="0"/>
        </a:xfrm>
      </p:grpSpPr>
      <p:sp>
        <p:nvSpPr>
          <p:cNvPr id="1019" name="Rectangle"/>
          <p:cNvSpPr/>
          <p:nvPr/>
        </p:nvSpPr>
        <p:spPr>
          <a:xfrm>
            <a:off x="-15876" y="-15874"/>
            <a:ext cx="12223751" cy="841375"/>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tIns="45719" rIns="45719" bIns="45719" anchor="ctr"/>
          <a:lstStyle/>
          <a:p>
            <a:pPr>
              <a:defRPr sz="1800" b="0" i="0">
                <a:solidFill>
                  <a:srgbClr val="000000"/>
                </a:solidFill>
                <a:latin typeface="Calibri"/>
                <a:ea typeface="Calibri"/>
                <a:cs typeface="Calibri"/>
                <a:sym typeface="Calibri"/>
              </a:defRPr>
            </a:pPr>
            <a:endParaRPr sz="1800"/>
          </a:p>
        </p:txBody>
      </p:sp>
      <p:sp>
        <p:nvSpPr>
          <p:cNvPr id="1020" name="任意形状 946"/>
          <p:cNvSpPr/>
          <p:nvPr/>
        </p:nvSpPr>
        <p:spPr>
          <a:xfrm>
            <a:off x="5921375" y="3289300"/>
            <a:ext cx="349251" cy="279400"/>
          </a:xfrm>
          <a:custGeom>
            <a:avLst/>
            <a:gdLst/>
            <a:ahLst/>
            <a:cxnLst>
              <a:cxn ang="0">
                <a:pos x="wd2" y="hd2"/>
              </a:cxn>
              <a:cxn ang="5400000">
                <a:pos x="wd2" y="hd2"/>
              </a:cxn>
              <a:cxn ang="10800000">
                <a:pos x="wd2" y="hd2"/>
              </a:cxn>
              <a:cxn ang="16200000">
                <a:pos x="wd2" y="hd2"/>
              </a:cxn>
            </a:cxnLst>
            <a:rect l="0" t="0" r="r" b="b"/>
            <a:pathLst>
              <a:path w="21600" h="21600" extrusionOk="0">
                <a:moveTo>
                  <a:pt x="21106" y="3372"/>
                </a:moveTo>
                <a:cubicBezTo>
                  <a:pt x="21600" y="5778"/>
                  <a:pt x="21600" y="10800"/>
                  <a:pt x="21600" y="10800"/>
                </a:cubicBezTo>
                <a:cubicBezTo>
                  <a:pt x="21600" y="10800"/>
                  <a:pt x="21600" y="15822"/>
                  <a:pt x="21106" y="18228"/>
                </a:cubicBezTo>
                <a:cubicBezTo>
                  <a:pt x="20832" y="19557"/>
                  <a:pt x="20030" y="20604"/>
                  <a:pt x="19013" y="20957"/>
                </a:cubicBezTo>
                <a:cubicBezTo>
                  <a:pt x="17168" y="21600"/>
                  <a:pt x="10800" y="21600"/>
                  <a:pt x="10800" y="21600"/>
                </a:cubicBezTo>
                <a:cubicBezTo>
                  <a:pt x="10800" y="21600"/>
                  <a:pt x="4436" y="21600"/>
                  <a:pt x="2587" y="20957"/>
                </a:cubicBezTo>
                <a:cubicBezTo>
                  <a:pt x="1566" y="20598"/>
                  <a:pt x="765" y="19553"/>
                  <a:pt x="494" y="18228"/>
                </a:cubicBezTo>
                <a:cubicBezTo>
                  <a:pt x="0" y="15822"/>
                  <a:pt x="0" y="10800"/>
                  <a:pt x="0" y="10800"/>
                </a:cubicBezTo>
                <a:cubicBezTo>
                  <a:pt x="0" y="10800"/>
                  <a:pt x="0" y="5778"/>
                  <a:pt x="494" y="3372"/>
                </a:cubicBezTo>
                <a:cubicBezTo>
                  <a:pt x="768" y="2043"/>
                  <a:pt x="1570" y="996"/>
                  <a:pt x="2587" y="643"/>
                </a:cubicBezTo>
                <a:cubicBezTo>
                  <a:pt x="4436" y="0"/>
                  <a:pt x="10800" y="0"/>
                  <a:pt x="10800" y="0"/>
                </a:cubicBezTo>
                <a:cubicBezTo>
                  <a:pt x="10800" y="0"/>
                  <a:pt x="17168" y="0"/>
                  <a:pt x="19013" y="643"/>
                </a:cubicBezTo>
                <a:cubicBezTo>
                  <a:pt x="20034" y="1002"/>
                  <a:pt x="20835" y="2047"/>
                  <a:pt x="21106" y="3372"/>
                </a:cubicBezTo>
                <a:close/>
                <a:moveTo>
                  <a:pt x="8640" y="15525"/>
                </a:moveTo>
                <a:lnTo>
                  <a:pt x="15120" y="10800"/>
                </a:lnTo>
                <a:lnTo>
                  <a:pt x="8640" y="6075"/>
                </a:lnTo>
                <a:lnTo>
                  <a:pt x="8640" y="15525"/>
                </a:lnTo>
                <a:close/>
              </a:path>
            </a:pathLst>
          </a:custGeom>
          <a:solidFill>
            <a:schemeClr val="accent6"/>
          </a:solidFill>
          <a:ln w="12700">
            <a:miter lim="400000"/>
          </a:ln>
        </p:spPr>
        <p:txBody>
          <a:bodyPr lIns="45719" tIns="45719" rIns="45719" bIns="45719" anchor="ctr"/>
          <a:lstStyle/>
          <a:p>
            <a:pPr>
              <a:defRPr sz="1800" b="0" i="0">
                <a:solidFill>
                  <a:srgbClr val="000000"/>
                </a:solidFill>
                <a:latin typeface="Calibri"/>
                <a:ea typeface="Calibri"/>
                <a:cs typeface="Calibri"/>
                <a:sym typeface="Calibri"/>
              </a:defRPr>
            </a:pPr>
            <a:endParaRPr sz="1800"/>
          </a:p>
        </p:txBody>
      </p:sp>
      <p:pic>
        <p:nvPicPr>
          <p:cNvPr id="1021" name="image10.png" descr="image10.png"/>
          <p:cNvPicPr>
            <a:picLocks noChangeAspect="1"/>
          </p:cNvPicPr>
          <p:nvPr/>
        </p:nvPicPr>
        <p:blipFill>
          <a:blip r:embed="rId2"/>
          <a:stretch>
            <a:fillRect/>
          </a:stretch>
        </p:blipFill>
        <p:spPr>
          <a:xfrm>
            <a:off x="11204575" y="268289"/>
            <a:ext cx="687388" cy="374651"/>
          </a:xfrm>
          <a:prstGeom prst="rect">
            <a:avLst/>
          </a:prstGeom>
          <a:ln w="12700">
            <a:miter lim="400000"/>
          </a:ln>
        </p:spPr>
      </p:pic>
      <p:sp>
        <p:nvSpPr>
          <p:cNvPr id="1022" name="Image"/>
          <p:cNvSpPr>
            <a:spLocks noGrp="1"/>
          </p:cNvSpPr>
          <p:nvPr>
            <p:ph type="pic" idx="21"/>
          </p:nvPr>
        </p:nvSpPr>
        <p:spPr>
          <a:xfrm>
            <a:off x="730999" y="-985569"/>
            <a:ext cx="11152036" cy="7431831"/>
          </a:xfrm>
          <a:prstGeom prst="rect">
            <a:avLst/>
          </a:prstGeom>
        </p:spPr>
        <p:txBody>
          <a:bodyPr lIns="91439" rIns="91439"/>
          <a:lstStyle/>
          <a:p>
            <a:r>
              <a:rPr lang="en-US"/>
              <a:t>Click icon to add picture</a:t>
            </a:r>
            <a:endParaRPr/>
          </a:p>
        </p:txBody>
      </p:sp>
      <p:sp>
        <p:nvSpPr>
          <p:cNvPr id="1023" name="Title Text"/>
          <p:cNvSpPr txBox="1">
            <a:spLocks noGrp="1"/>
          </p:cNvSpPr>
          <p:nvPr>
            <p:ph type="title"/>
          </p:nvPr>
        </p:nvSpPr>
        <p:spPr>
          <a:xfrm>
            <a:off x="419100" y="230652"/>
            <a:ext cx="10725611" cy="374425"/>
          </a:xfrm>
          <a:prstGeom prst="rect">
            <a:avLst/>
          </a:prstGeom>
        </p:spPr>
        <p:txBody>
          <a:bodyPr lIns="45718" tIns="45718" rIns="45718" bIns="45718" anchor="t">
            <a:normAutofit/>
          </a:bodyPr>
          <a:lstStyle>
            <a:lvl1pPr>
              <a:defRPr b="1" spc="104">
                <a:solidFill>
                  <a:schemeClr val="accent6"/>
                </a:solidFill>
                <a:latin typeface="Arial"/>
                <a:ea typeface="Arial"/>
                <a:cs typeface="Arial"/>
                <a:sym typeface="Arial"/>
              </a:defRPr>
            </a:lvl1pPr>
          </a:lstStyle>
          <a:p>
            <a:r>
              <a:rPr lang="en-US"/>
              <a:t>Click to edit Master title style</a:t>
            </a:r>
            <a:endParaRPr/>
          </a:p>
        </p:txBody>
      </p:sp>
      <p:sp>
        <p:nvSpPr>
          <p:cNvPr id="1024" name="Slide Number"/>
          <p:cNvSpPr txBox="1">
            <a:spLocks noGrp="1"/>
          </p:cNvSpPr>
          <p:nvPr>
            <p:ph type="sldNum" sz="quarter" idx="2"/>
          </p:nvPr>
        </p:nvSpPr>
        <p:spPr>
          <a:xfrm>
            <a:off x="11623675" y="6323012"/>
            <a:ext cx="279881" cy="293602"/>
          </a:xfrm>
          <a:prstGeom prst="rect">
            <a:avLst/>
          </a:prstGeom>
        </p:spPr>
        <p:txBody>
          <a:bodyPr lIns="45718" tIns="45718" rIns="45718" bIns="45718"/>
          <a:lstStyle>
            <a:lvl1pPr>
              <a:defRPr sz="1200">
                <a:solidFill>
                  <a:srgbClr val="535353"/>
                </a:solidFill>
                <a:latin typeface="Arial"/>
                <a:ea typeface="Arial"/>
                <a:cs typeface="Arial"/>
                <a:sym typeface="Aria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4187339027"/>
      </p:ext>
    </p:extLst>
  </p:cSld>
  <p:clrMapOvr>
    <a:masterClrMapping/>
  </p:clrMapOvr>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Title Blank">
    <p:bg>
      <p:bgPr>
        <a:solidFill>
          <a:srgbClr val="FAFAFA"/>
        </a:solidFill>
        <a:effectLst/>
      </p:bgPr>
    </p:bg>
    <p:spTree>
      <p:nvGrpSpPr>
        <p:cNvPr id="1" name=""/>
        <p:cNvGrpSpPr/>
        <p:nvPr/>
      </p:nvGrpSpPr>
      <p:grpSpPr>
        <a:xfrm>
          <a:off x="0" y="0"/>
          <a:ext cx="0" cy="0"/>
          <a:chOff x="0" y="0"/>
          <a:chExt cx="0" cy="0"/>
        </a:xfrm>
      </p:grpSpPr>
      <p:sp>
        <p:nvSpPr>
          <p:cNvPr id="1053" name="Rectangle"/>
          <p:cNvSpPr/>
          <p:nvPr/>
        </p:nvSpPr>
        <p:spPr>
          <a:xfrm>
            <a:off x="0" y="2"/>
            <a:ext cx="12192000" cy="6708775"/>
          </a:xfrm>
          <a:prstGeom prst="rect">
            <a:avLst/>
          </a:prstGeom>
          <a:gradFill>
            <a:gsLst>
              <a:gs pos="0">
                <a:srgbClr val="1F57BD"/>
              </a:gs>
              <a:gs pos="100000">
                <a:schemeClr val="accent3">
                  <a:hueOff val="11679463"/>
                  <a:satOff val="88888"/>
                  <a:lumOff val="-44313"/>
                </a:schemeClr>
              </a:gs>
            </a:gsLst>
            <a:lin ang="4800000"/>
          </a:gradFill>
          <a:ln w="12700">
            <a:miter lim="400000"/>
          </a:ln>
        </p:spPr>
        <p:txBody>
          <a:bodyPr lIns="45719" tIns="45719" rIns="45719" bIns="45719" anchor="ctr"/>
          <a:lstStyle/>
          <a:p>
            <a:pPr>
              <a:defRPr sz="1600" b="0" i="0">
                <a:solidFill>
                  <a:srgbClr val="255C9A"/>
                </a:solidFill>
                <a:latin typeface="Helvetica Neue Medium"/>
                <a:ea typeface="Helvetica Neue Medium"/>
                <a:cs typeface="Helvetica Neue Medium"/>
                <a:sym typeface="Helvetica Neue Medium"/>
              </a:defRPr>
            </a:pPr>
            <a:endParaRPr sz="1600"/>
          </a:p>
        </p:txBody>
      </p:sp>
      <p:sp>
        <p:nvSpPr>
          <p:cNvPr id="1054" name="Rectangle"/>
          <p:cNvSpPr/>
          <p:nvPr/>
        </p:nvSpPr>
        <p:spPr>
          <a:xfrm>
            <a:off x="-7940" y="6708775"/>
            <a:ext cx="12207879" cy="160339"/>
          </a:xfrm>
          <a:prstGeom prst="rect">
            <a:avLst/>
          </a:prstGeom>
          <a:solidFill>
            <a:srgbClr val="C4D7E7"/>
          </a:solidFill>
          <a:ln w="12700">
            <a:miter lim="400000"/>
          </a:ln>
        </p:spPr>
        <p:txBody>
          <a:bodyPr lIns="45719" tIns="45719" rIns="45719" bIns="45719" anchor="ctr"/>
          <a:lstStyle/>
          <a:p>
            <a:pPr>
              <a:defRPr sz="1600" b="0" i="0">
                <a:solidFill>
                  <a:schemeClr val="accent6"/>
                </a:solidFill>
                <a:latin typeface="Helvetica Neue Medium"/>
                <a:ea typeface="Helvetica Neue Medium"/>
                <a:cs typeface="Helvetica Neue Medium"/>
                <a:sym typeface="Helvetica Neue Medium"/>
              </a:defRPr>
            </a:pPr>
            <a:endParaRPr sz="1600"/>
          </a:p>
        </p:txBody>
      </p:sp>
      <p:pic>
        <p:nvPicPr>
          <p:cNvPr id="1055" name="Princess2020-1Line-PMS-White-01.png" descr="Princess2020-1Line-PMS-White-01.png"/>
          <p:cNvPicPr>
            <a:picLocks noChangeAspect="1"/>
          </p:cNvPicPr>
          <p:nvPr/>
        </p:nvPicPr>
        <p:blipFill>
          <a:blip r:embed="rId2"/>
          <a:srcRect r="70461"/>
          <a:stretch>
            <a:fillRect/>
          </a:stretch>
        </p:blipFill>
        <p:spPr>
          <a:xfrm>
            <a:off x="11180764" y="150812"/>
            <a:ext cx="749301" cy="407989"/>
          </a:xfrm>
          <a:prstGeom prst="rect">
            <a:avLst/>
          </a:prstGeom>
          <a:ln w="12700">
            <a:miter lim="400000"/>
          </a:ln>
        </p:spPr>
      </p:pic>
      <p:sp>
        <p:nvSpPr>
          <p:cNvPr id="1056" name="Title Text"/>
          <p:cNvSpPr txBox="1">
            <a:spLocks noGrp="1"/>
          </p:cNvSpPr>
          <p:nvPr>
            <p:ph type="title"/>
          </p:nvPr>
        </p:nvSpPr>
        <p:spPr>
          <a:xfrm>
            <a:off x="261173" y="178989"/>
            <a:ext cx="10805377" cy="361779"/>
          </a:xfrm>
          <a:prstGeom prst="rect">
            <a:avLst/>
          </a:prstGeom>
        </p:spPr>
        <p:txBody>
          <a:bodyPr lIns="45718" tIns="45718" rIns="45718" bIns="45718">
            <a:normAutofit/>
          </a:bodyPr>
          <a:lstStyle>
            <a:lvl1pPr defTabSz="1219138">
              <a:lnSpc>
                <a:spcPct val="80000"/>
              </a:lnSpc>
              <a:defRPr sz="2000" b="1" spc="100">
                <a:solidFill>
                  <a:schemeClr val="accent6"/>
                </a:solidFill>
                <a:latin typeface="Arial"/>
                <a:ea typeface="Arial"/>
                <a:cs typeface="Arial"/>
                <a:sym typeface="Arial"/>
              </a:defRPr>
            </a:lvl1pPr>
          </a:lstStyle>
          <a:p>
            <a:r>
              <a:rPr lang="en-US"/>
              <a:t>Click to edit Master title style</a:t>
            </a:r>
            <a:endParaRPr/>
          </a:p>
        </p:txBody>
      </p:sp>
      <p:sp>
        <p:nvSpPr>
          <p:cNvPr id="1057" name="Slide Number"/>
          <p:cNvSpPr txBox="1">
            <a:spLocks noGrp="1"/>
          </p:cNvSpPr>
          <p:nvPr>
            <p:ph type="sldNum" sz="quarter" idx="2"/>
          </p:nvPr>
        </p:nvSpPr>
        <p:spPr>
          <a:xfrm>
            <a:off x="11883531" y="6532565"/>
            <a:ext cx="281484" cy="282190"/>
          </a:xfrm>
          <a:prstGeom prst="rect">
            <a:avLst/>
          </a:prstGeom>
        </p:spPr>
        <p:txBody>
          <a:bodyPr lIns="71436" tIns="71436" rIns="71436" bIns="71436"/>
          <a:lstStyle>
            <a:lvl1pPr algn="r" defTabSz="292093">
              <a:defRPr sz="800" spc="40">
                <a:solidFill>
                  <a:srgbClr val="5E5E5E"/>
                </a:solidFill>
                <a:latin typeface="Gotham SSm Light"/>
                <a:ea typeface="Gotham SSm Light"/>
                <a:cs typeface="Gotham SSm Light"/>
                <a:sym typeface="Gotham SSm Light"/>
              </a:defRPr>
            </a:lvl1pPr>
          </a:lstStyle>
          <a:p>
            <a:fld id="{86CB4B4D-7CA3-9044-876B-883B54F8677D}" type="slidenum">
              <a:rPr lang="en-US" smtClean="0"/>
              <a:t>‹#›</a:t>
            </a:fld>
            <a:endParaRPr lang="en-US"/>
          </a:p>
        </p:txBody>
      </p:sp>
      <p:pic>
        <p:nvPicPr>
          <p:cNvPr id="7" name="Princess2020-1Line-PMS-White-01.png" descr="Princess2020-1Line-PMS-White-01.png">
            <a:extLst>
              <a:ext uri="{FF2B5EF4-FFF2-40B4-BE49-F238E27FC236}">
                <a16:creationId xmlns:a16="http://schemas.microsoft.com/office/drawing/2014/main" id="{C7ACD3FA-9988-40FA-A46B-61E76FE203BF}"/>
              </a:ext>
            </a:extLst>
          </p:cNvPr>
          <p:cNvPicPr>
            <a:picLocks noChangeAspect="1"/>
          </p:cNvPicPr>
          <p:nvPr userDrawn="1"/>
        </p:nvPicPr>
        <p:blipFill>
          <a:blip r:embed="rId2"/>
          <a:srcRect r="70461"/>
          <a:stretch>
            <a:fillRect/>
          </a:stretch>
        </p:blipFill>
        <p:spPr>
          <a:xfrm>
            <a:off x="11181295" y="150861"/>
            <a:ext cx="749535" cy="408243"/>
          </a:xfrm>
          <a:prstGeom prst="rect">
            <a:avLst/>
          </a:prstGeom>
          <a:ln w="12700">
            <a:miter lim="400000"/>
          </a:ln>
        </p:spPr>
      </p:pic>
    </p:spTree>
    <p:extLst>
      <p:ext uri="{BB962C8B-B14F-4D97-AF65-F5344CB8AC3E}">
        <p14:creationId xmlns:p14="http://schemas.microsoft.com/office/powerpoint/2010/main" val="229604221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PCL_Layout3">
    <p:bg>
      <p:bgPr>
        <a:solidFill>
          <a:schemeClr val="accent5"/>
        </a:solidFill>
        <a:effectLst/>
      </p:bgPr>
    </p:bg>
    <p:spTree>
      <p:nvGrpSpPr>
        <p:cNvPr id="1" name=""/>
        <p:cNvGrpSpPr/>
        <p:nvPr/>
      </p:nvGrpSpPr>
      <p:grpSpPr>
        <a:xfrm>
          <a:off x="0" y="0"/>
          <a:ext cx="0" cy="0"/>
          <a:chOff x="0" y="0"/>
          <a:chExt cx="0" cy="0"/>
        </a:xfrm>
      </p:grpSpPr>
      <p:sp>
        <p:nvSpPr>
          <p:cNvPr id="1094" name="Rectangle"/>
          <p:cNvSpPr/>
          <p:nvPr/>
        </p:nvSpPr>
        <p:spPr>
          <a:xfrm>
            <a:off x="-16414" y="-15207"/>
            <a:ext cx="12224827" cy="840739"/>
          </a:xfrm>
          <a:prstGeom prst="rect">
            <a:avLst/>
          </a:prstGeom>
          <a:gradFill>
            <a:gsLst>
              <a:gs pos="0">
                <a:srgbClr val="183786"/>
              </a:gs>
              <a:gs pos="100000">
                <a:schemeClr val="accent4">
                  <a:hueOff val="651429"/>
                  <a:satOff val="51629"/>
                  <a:lumOff val="-47450"/>
                </a:schemeClr>
              </a:gs>
            </a:gsLst>
            <a:lin ang="1265521"/>
          </a:gradFill>
          <a:ln w="12700">
            <a:miter lim="400000"/>
          </a:ln>
        </p:spPr>
        <p:txBody>
          <a:bodyPr lIns="45719" tIns="45719" rIns="45719" bIns="45719" anchor="ctr"/>
          <a:lstStyle/>
          <a:p>
            <a:pPr>
              <a:defRPr sz="1800" b="0" i="0">
                <a:solidFill>
                  <a:srgbClr val="000000"/>
                </a:solidFill>
                <a:latin typeface="Calibri"/>
                <a:ea typeface="Calibri"/>
                <a:cs typeface="Calibri"/>
                <a:sym typeface="Calibri"/>
              </a:defRPr>
            </a:pPr>
            <a:endParaRPr sz="1800"/>
          </a:p>
        </p:txBody>
      </p:sp>
      <p:pic>
        <p:nvPicPr>
          <p:cNvPr id="1095" name="image10.png" descr="image10.png"/>
          <p:cNvPicPr>
            <a:picLocks noChangeAspect="1"/>
          </p:cNvPicPr>
          <p:nvPr/>
        </p:nvPicPr>
        <p:blipFill>
          <a:blip r:embed="rId2"/>
          <a:stretch>
            <a:fillRect/>
          </a:stretch>
        </p:blipFill>
        <p:spPr>
          <a:xfrm>
            <a:off x="11204086" y="217952"/>
            <a:ext cx="687445" cy="374425"/>
          </a:xfrm>
          <a:prstGeom prst="rect">
            <a:avLst/>
          </a:prstGeom>
          <a:ln w="12700">
            <a:miter lim="400000"/>
          </a:ln>
        </p:spPr>
      </p:pic>
      <p:sp>
        <p:nvSpPr>
          <p:cNvPr id="1096" name="Slide Number"/>
          <p:cNvSpPr txBox="1">
            <a:spLocks noGrp="1"/>
          </p:cNvSpPr>
          <p:nvPr>
            <p:ph type="sldNum" sz="quarter" idx="2"/>
          </p:nvPr>
        </p:nvSpPr>
        <p:spPr>
          <a:xfrm>
            <a:off x="11768139" y="6376573"/>
            <a:ext cx="423864" cy="215444"/>
          </a:xfrm>
          <a:prstGeom prst="rect">
            <a:avLst/>
          </a:prstGeom>
          <a:solidFill>
            <a:srgbClr val="F1F1F1"/>
          </a:solidFill>
        </p:spPr>
        <p:txBody>
          <a:bodyPr wrap="square" lIns="0" tIns="0" rIns="0" bIns="0" anchor="ctr"/>
          <a:lstStyle>
            <a:lvl1pPr>
              <a:lnSpc>
                <a:spcPct val="100000"/>
              </a:lnSpc>
              <a:defRPr>
                <a:solidFill>
                  <a:srgbClr val="939598"/>
                </a:solidFill>
                <a:latin typeface="Roboto Regular"/>
                <a:ea typeface="Roboto Regular"/>
                <a:cs typeface="Roboto Regular"/>
                <a:sym typeface="Roboto Regular"/>
              </a:defRPr>
            </a:lvl1pPr>
          </a:lstStyle>
          <a:p>
            <a:fld id="{86CB4B4D-7CA3-9044-876B-883B54F8677D}" type="slidenum">
              <a:rPr lang="en-US" smtClean="0"/>
              <a:t>‹#›</a:t>
            </a:fld>
            <a:endParaRPr lang="en-US"/>
          </a:p>
        </p:txBody>
      </p:sp>
      <p:sp>
        <p:nvSpPr>
          <p:cNvPr id="1097" name="Title Text"/>
          <p:cNvSpPr txBox="1">
            <a:spLocks noGrp="1"/>
          </p:cNvSpPr>
          <p:nvPr>
            <p:ph type="title"/>
          </p:nvPr>
        </p:nvSpPr>
        <p:spPr>
          <a:xfrm>
            <a:off x="571499" y="-1237"/>
            <a:ext cx="9922059" cy="812801"/>
          </a:xfrm>
          <a:prstGeom prst="rect">
            <a:avLst/>
          </a:prstGeom>
        </p:spPr>
        <p:txBody>
          <a:bodyPr lIns="28575" tIns="28575" rIns="28575" bIns="28575">
            <a:normAutofit/>
          </a:bodyPr>
          <a:lstStyle>
            <a:lvl1pPr>
              <a:lnSpc>
                <a:spcPct val="90000"/>
              </a:lnSpc>
              <a:defRPr sz="3000" spc="0">
                <a:solidFill>
                  <a:schemeClr val="accent6"/>
                </a:solidFill>
                <a:latin typeface="+mn-lt"/>
                <a:ea typeface="+mn-ea"/>
                <a:cs typeface="+mn-cs"/>
                <a:sym typeface="Helvetica"/>
              </a:defRPr>
            </a:lvl1pPr>
          </a:lstStyle>
          <a:p>
            <a:r>
              <a:rPr lang="en-US"/>
              <a:t>Click to edit Master title style</a:t>
            </a:r>
            <a:endParaRPr/>
          </a:p>
        </p:txBody>
      </p:sp>
    </p:spTree>
    <p:extLst>
      <p:ext uri="{BB962C8B-B14F-4D97-AF65-F5344CB8AC3E}">
        <p14:creationId xmlns:p14="http://schemas.microsoft.com/office/powerpoint/2010/main" val="2921809135"/>
      </p:ext>
    </p:extLst>
  </p:cSld>
  <p:clrMapOvr>
    <a:masterClrMapping/>
  </p:clrMapOvr>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07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
        <p:nvSpPr>
          <p:cNvPr id="3" name="Picture Placeholder 2"/>
          <p:cNvSpPr>
            <a:spLocks noGrp="1"/>
          </p:cNvSpPr>
          <p:nvPr>
            <p:ph type="pic" sz="quarter" idx="13"/>
          </p:nvPr>
        </p:nvSpPr>
        <p:spPr>
          <a:xfrm>
            <a:off x="0" y="2468880"/>
            <a:ext cx="7315200" cy="4343400"/>
          </a:xfrm>
          <a:prstGeom prst="rect">
            <a:avLst/>
          </a:prstGeom>
        </p:spPr>
        <p:txBody>
          <a:bodyPr/>
          <a:lstStyle/>
          <a:p>
            <a:r>
              <a:rPr lang="en-US"/>
              <a:t>Click icon to add picture</a:t>
            </a:r>
          </a:p>
        </p:txBody>
      </p:sp>
      <p:sp>
        <p:nvSpPr>
          <p:cNvPr id="6" name="Content Placeholder 5"/>
          <p:cNvSpPr>
            <a:spLocks noGrp="1"/>
          </p:cNvSpPr>
          <p:nvPr>
            <p:ph sz="quarter" idx="4"/>
          </p:nvPr>
        </p:nvSpPr>
        <p:spPr>
          <a:xfrm>
            <a:off x="0" y="640080"/>
            <a:ext cx="7315200" cy="1828800"/>
          </a:xfrm>
          <a:prstGeom prst="rect">
            <a:avLst/>
          </a:prstGeom>
        </p:spPr>
        <p:txBody>
          <a:bodyPr/>
          <a:lstStyle>
            <a:lvl1pPr>
              <a:defRPr sz="3200">
                <a:solidFill>
                  <a:srgbClr val="54575A"/>
                </a:solidFill>
              </a:defRPr>
            </a:lvl1pPr>
            <a:lvl2pPr>
              <a:defRPr sz="3200">
                <a:solidFill>
                  <a:srgbClr val="54575A"/>
                </a:solidFill>
              </a:defRPr>
            </a:lvl2pPr>
            <a:lvl3pPr>
              <a:defRPr sz="2400">
                <a:solidFill>
                  <a:srgbClr val="54575A"/>
                </a:solidFill>
              </a:defRPr>
            </a:lvl3pPr>
            <a:lvl4pPr>
              <a:defRPr sz="1600">
                <a:solidFill>
                  <a:srgbClr val="54575A"/>
                </a:solidFill>
              </a:defRPr>
            </a:lvl4pPr>
            <a:lvl5pPr>
              <a:defRPr sz="1600">
                <a:solidFill>
                  <a:srgbClr val="54575A"/>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4"/>
          </p:nvPr>
        </p:nvSpPr>
        <p:spPr>
          <a:xfrm>
            <a:off x="7315200" y="640080"/>
            <a:ext cx="4876800" cy="6248400"/>
          </a:xfrm>
          <a:prstGeom prst="rect">
            <a:avLst/>
          </a:prstGeom>
        </p:spPr>
        <p:txBody>
          <a:bodyPr/>
          <a:lstStyle/>
          <a:p>
            <a:r>
              <a:rPr lang="en-US"/>
              <a:t>Click icon to add picture</a:t>
            </a:r>
          </a:p>
        </p:txBody>
      </p:sp>
    </p:spTree>
    <p:extLst>
      <p:ext uri="{BB962C8B-B14F-4D97-AF65-F5344CB8AC3E}">
        <p14:creationId xmlns:p14="http://schemas.microsoft.com/office/powerpoint/2010/main" val="2886747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3_Title Blank">
    <p:bg>
      <p:bgPr>
        <a:solidFill>
          <a:srgbClr val="FAFAFA"/>
        </a:solidFill>
        <a:effectLst/>
      </p:bgPr>
    </p:bg>
    <p:spTree>
      <p:nvGrpSpPr>
        <p:cNvPr id="1" name=""/>
        <p:cNvGrpSpPr/>
        <p:nvPr/>
      </p:nvGrpSpPr>
      <p:grpSpPr>
        <a:xfrm>
          <a:off x="0" y="0"/>
          <a:ext cx="0" cy="0"/>
          <a:chOff x="0" y="0"/>
          <a:chExt cx="0" cy="0"/>
        </a:xfrm>
      </p:grpSpPr>
      <p:sp>
        <p:nvSpPr>
          <p:cNvPr id="267" name="Rectangle"/>
          <p:cNvSpPr/>
          <p:nvPr/>
        </p:nvSpPr>
        <p:spPr>
          <a:xfrm>
            <a:off x="-1" y="2"/>
            <a:ext cx="12192001" cy="678964"/>
          </a:xfrm>
          <a:prstGeom prst="rect">
            <a:avLst/>
          </a:prstGeom>
          <a:gradFill>
            <a:gsLst>
              <a:gs pos="0">
                <a:srgbClr val="1F57BD"/>
              </a:gs>
              <a:gs pos="100000">
                <a:srgbClr val="003595"/>
              </a:gs>
            </a:gsLst>
            <a:lin ang="4800000"/>
          </a:gradFill>
          <a:ln w="12700">
            <a:miter lim="400000"/>
          </a:ln>
        </p:spPr>
        <p:txBody>
          <a:bodyPr lIns="0" tIns="0" rIns="0" bIns="0" anchor="ctr"/>
          <a:lstStyle/>
          <a:p>
            <a:pPr>
              <a:defRPr sz="3200" b="0">
                <a:solidFill>
                  <a:srgbClr val="255C9A"/>
                </a:solidFill>
                <a:latin typeface="Helvetica Neue Medium"/>
                <a:ea typeface="Helvetica Neue Medium"/>
                <a:cs typeface="Helvetica Neue Medium"/>
                <a:sym typeface="Helvetica Neue Medium"/>
              </a:defRPr>
            </a:pPr>
            <a:endParaRPr sz="1600"/>
          </a:p>
        </p:txBody>
      </p:sp>
      <p:sp>
        <p:nvSpPr>
          <p:cNvPr id="268" name="Rectangle"/>
          <p:cNvSpPr/>
          <p:nvPr/>
        </p:nvSpPr>
        <p:spPr>
          <a:xfrm>
            <a:off x="-7610" y="6708617"/>
            <a:ext cx="12207219" cy="160271"/>
          </a:xfrm>
          <a:prstGeom prst="rect">
            <a:avLst/>
          </a:prstGeom>
          <a:solidFill>
            <a:srgbClr val="C4D7E7"/>
          </a:solidFill>
          <a:ln w="12700">
            <a:miter lim="400000"/>
          </a:ln>
        </p:spPr>
        <p:txBody>
          <a:bodyPr lIns="45719" tIns="45719" rIns="45719" bIns="45719"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271" name="Slide Number"/>
          <p:cNvSpPr txBox="1">
            <a:spLocks noGrp="1"/>
          </p:cNvSpPr>
          <p:nvPr>
            <p:ph type="sldNum" sz="quarter" idx="2"/>
          </p:nvPr>
        </p:nvSpPr>
        <p:spPr>
          <a:xfrm>
            <a:off x="11884295" y="6531952"/>
            <a:ext cx="281486" cy="282192"/>
          </a:xfrm>
          <a:prstGeom prst="rect">
            <a:avLst/>
          </a:prstGeom>
        </p:spPr>
        <p:txBody>
          <a:bodyPr lIns="71437" tIns="71437" rIns="71437" bIns="71437"/>
          <a:lstStyle>
            <a:lvl1pPr algn="r" defTabSz="292093">
              <a:defRPr sz="800" spc="40">
                <a:solidFill>
                  <a:srgbClr val="5E5E5E"/>
                </a:solidFill>
                <a:latin typeface="Gotham SSm Light"/>
                <a:ea typeface="Gotham SSm Light"/>
                <a:cs typeface="Gotham SSm Light"/>
                <a:sym typeface="Gotham SSm Light"/>
              </a:defRPr>
            </a:lvl1pPr>
          </a:lstStyle>
          <a:p>
            <a:fld id="{86CB4B4D-7CA3-9044-876B-883B54F8677D}" type="slidenum">
              <a:t>‹#›</a:t>
            </a:fld>
            <a:endParaRPr/>
          </a:p>
        </p:txBody>
      </p:sp>
      <p:pic>
        <p:nvPicPr>
          <p:cNvPr id="5" name="Princess2020-1Line-PMS-White-01.png" descr="Princess2020-1Line-PMS-White-01.png">
            <a:extLst>
              <a:ext uri="{FF2B5EF4-FFF2-40B4-BE49-F238E27FC236}">
                <a16:creationId xmlns:a16="http://schemas.microsoft.com/office/drawing/2014/main" id="{2BD782DD-C3A8-75DD-29DA-1DDCBB8F51CD}"/>
              </a:ext>
            </a:extLst>
          </p:cNvPr>
          <p:cNvPicPr>
            <a:picLocks noChangeAspect="1"/>
          </p:cNvPicPr>
          <p:nvPr userDrawn="1"/>
        </p:nvPicPr>
        <p:blipFill>
          <a:blip r:embed="rId2"/>
          <a:srcRect r="70461"/>
          <a:stretch>
            <a:fillRect/>
          </a:stretch>
        </p:blipFill>
        <p:spPr>
          <a:xfrm>
            <a:off x="11181295" y="150861"/>
            <a:ext cx="749535" cy="408243"/>
          </a:xfrm>
          <a:prstGeom prst="rect">
            <a:avLst/>
          </a:prstGeom>
          <a:ln w="12700">
            <a:miter lim="400000"/>
          </a:ln>
        </p:spPr>
      </p:pic>
      <p:sp>
        <p:nvSpPr>
          <p:cNvPr id="6" name="Slide Title">
            <a:extLst>
              <a:ext uri="{FF2B5EF4-FFF2-40B4-BE49-F238E27FC236}">
                <a16:creationId xmlns:a16="http://schemas.microsoft.com/office/drawing/2014/main" id="{0C30E8F7-BD52-4509-6618-481E039AAD8E}"/>
              </a:ext>
            </a:extLst>
          </p:cNvPr>
          <p:cNvSpPr txBox="1">
            <a:spLocks noGrp="1"/>
          </p:cNvSpPr>
          <p:nvPr>
            <p:ph type="title" hasCustomPrompt="1"/>
          </p:nvPr>
        </p:nvSpPr>
        <p:spPr>
          <a:xfrm>
            <a:off x="261171" y="178989"/>
            <a:ext cx="10805376" cy="361779"/>
          </a:xfrm>
          <a:prstGeom prst="rect">
            <a:avLst/>
          </a:prstGeom>
        </p:spPr>
        <p:txBody>
          <a:bodyPr anchor="ctr">
            <a:normAutofit/>
          </a:bodyPr>
          <a:lstStyle>
            <a:lvl1pPr algn="l" defTabSz="1219139">
              <a:lnSpc>
                <a:spcPct val="80000"/>
              </a:lnSpc>
              <a:defRPr sz="2000" b="1" spc="100" baseline="0">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r>
              <a:rPr lang="en-US"/>
              <a:t>Slide Title</a:t>
            </a:r>
          </a:p>
        </p:txBody>
      </p:sp>
    </p:spTree>
    <p:extLst>
      <p:ext uri="{BB962C8B-B14F-4D97-AF65-F5344CB8AC3E}">
        <p14:creationId xmlns:p14="http://schemas.microsoft.com/office/powerpoint/2010/main" val="331117125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1_Title Blank">
    <p:bg>
      <p:bgPr>
        <a:solidFill>
          <a:srgbClr val="FAFAFA"/>
        </a:solidFill>
        <a:effectLst/>
      </p:bgPr>
    </p:bg>
    <p:spTree>
      <p:nvGrpSpPr>
        <p:cNvPr id="1" name=""/>
        <p:cNvGrpSpPr/>
        <p:nvPr/>
      </p:nvGrpSpPr>
      <p:grpSpPr>
        <a:xfrm>
          <a:off x="0" y="0"/>
          <a:ext cx="0" cy="0"/>
          <a:chOff x="0" y="0"/>
          <a:chExt cx="0" cy="0"/>
        </a:xfrm>
      </p:grpSpPr>
      <p:sp>
        <p:nvSpPr>
          <p:cNvPr id="267" name="Rectangle"/>
          <p:cNvSpPr/>
          <p:nvPr/>
        </p:nvSpPr>
        <p:spPr>
          <a:xfrm>
            <a:off x="-1" y="2"/>
            <a:ext cx="12192001" cy="678964"/>
          </a:xfrm>
          <a:prstGeom prst="rect">
            <a:avLst/>
          </a:prstGeom>
          <a:gradFill>
            <a:gsLst>
              <a:gs pos="0">
                <a:srgbClr val="1F57BD"/>
              </a:gs>
              <a:gs pos="100000">
                <a:srgbClr val="003595"/>
              </a:gs>
            </a:gsLst>
            <a:lin ang="4800000"/>
          </a:gradFill>
          <a:ln w="12700">
            <a:miter lim="400000"/>
          </a:ln>
        </p:spPr>
        <p:txBody>
          <a:bodyPr lIns="0" tIns="0" rIns="0" bIns="0" anchor="ctr"/>
          <a:lstStyle/>
          <a:p>
            <a:pPr>
              <a:defRPr sz="3200" b="0">
                <a:solidFill>
                  <a:srgbClr val="255C9A"/>
                </a:solidFill>
                <a:latin typeface="Helvetica Neue Medium"/>
                <a:ea typeface="Helvetica Neue Medium"/>
                <a:cs typeface="Helvetica Neue Medium"/>
                <a:sym typeface="Helvetica Neue Medium"/>
              </a:defRPr>
            </a:pPr>
            <a:endParaRPr sz="1600"/>
          </a:p>
        </p:txBody>
      </p:sp>
      <p:sp>
        <p:nvSpPr>
          <p:cNvPr id="268" name="Rectangle"/>
          <p:cNvSpPr/>
          <p:nvPr/>
        </p:nvSpPr>
        <p:spPr>
          <a:xfrm>
            <a:off x="-7610" y="6708617"/>
            <a:ext cx="12207219" cy="160271"/>
          </a:xfrm>
          <a:prstGeom prst="rect">
            <a:avLst/>
          </a:prstGeom>
          <a:solidFill>
            <a:srgbClr val="C4D7E7"/>
          </a:solidFill>
          <a:ln w="12700">
            <a:miter lim="400000"/>
          </a:ln>
        </p:spPr>
        <p:txBody>
          <a:bodyPr lIns="45719" tIns="45719" rIns="45719" bIns="45719"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271" name="Slide Number"/>
          <p:cNvSpPr txBox="1">
            <a:spLocks noGrp="1"/>
          </p:cNvSpPr>
          <p:nvPr>
            <p:ph type="sldNum" sz="quarter" idx="2"/>
          </p:nvPr>
        </p:nvSpPr>
        <p:spPr>
          <a:xfrm>
            <a:off x="11902231" y="6531952"/>
            <a:ext cx="281486" cy="282192"/>
          </a:xfrm>
          <a:prstGeom prst="rect">
            <a:avLst/>
          </a:prstGeom>
        </p:spPr>
        <p:txBody>
          <a:bodyPr lIns="71437" tIns="71437" rIns="71437" bIns="71437"/>
          <a:lstStyle>
            <a:lvl1pPr algn="r" defTabSz="292093">
              <a:defRPr sz="800" spc="40">
                <a:solidFill>
                  <a:srgbClr val="5E5E5E"/>
                </a:solidFill>
                <a:latin typeface="Gotham SSm Light"/>
                <a:ea typeface="Gotham SSm Light"/>
                <a:cs typeface="Gotham SSm Light"/>
                <a:sym typeface="Gotham SSm Light"/>
              </a:defRPr>
            </a:lvl1pPr>
          </a:lstStyle>
          <a:p>
            <a:fld id="{86CB4B4D-7CA3-9044-876B-883B54F8677D}" type="slidenum">
              <a:t>‹#›</a:t>
            </a:fld>
            <a:endParaRPr/>
          </a:p>
        </p:txBody>
      </p:sp>
      <p:pic>
        <p:nvPicPr>
          <p:cNvPr id="5" name="Princess2020-1Line-PMS-White-01.png" descr="Princess2020-1Line-PMS-White-01.png">
            <a:extLst>
              <a:ext uri="{FF2B5EF4-FFF2-40B4-BE49-F238E27FC236}">
                <a16:creationId xmlns:a16="http://schemas.microsoft.com/office/drawing/2014/main" id="{2BD782DD-C3A8-75DD-29DA-1DDCBB8F51CD}"/>
              </a:ext>
            </a:extLst>
          </p:cNvPr>
          <p:cNvPicPr>
            <a:picLocks noChangeAspect="1"/>
          </p:cNvPicPr>
          <p:nvPr userDrawn="1"/>
        </p:nvPicPr>
        <p:blipFill>
          <a:blip r:embed="rId2"/>
          <a:srcRect r="70461"/>
          <a:stretch>
            <a:fillRect/>
          </a:stretch>
        </p:blipFill>
        <p:spPr>
          <a:xfrm>
            <a:off x="11181295" y="150861"/>
            <a:ext cx="749535" cy="408243"/>
          </a:xfrm>
          <a:prstGeom prst="rect">
            <a:avLst/>
          </a:prstGeom>
          <a:ln w="12700">
            <a:miter lim="400000"/>
          </a:ln>
        </p:spPr>
      </p:pic>
      <p:sp>
        <p:nvSpPr>
          <p:cNvPr id="6" name="Slide Title">
            <a:extLst>
              <a:ext uri="{FF2B5EF4-FFF2-40B4-BE49-F238E27FC236}">
                <a16:creationId xmlns:a16="http://schemas.microsoft.com/office/drawing/2014/main" id="{0C30E8F7-BD52-4509-6618-481E039AAD8E}"/>
              </a:ext>
            </a:extLst>
          </p:cNvPr>
          <p:cNvSpPr txBox="1">
            <a:spLocks noGrp="1"/>
          </p:cNvSpPr>
          <p:nvPr>
            <p:ph type="title" hasCustomPrompt="1"/>
          </p:nvPr>
        </p:nvSpPr>
        <p:spPr>
          <a:xfrm>
            <a:off x="261171" y="178989"/>
            <a:ext cx="10805376" cy="361779"/>
          </a:xfrm>
          <a:prstGeom prst="rect">
            <a:avLst/>
          </a:prstGeom>
        </p:spPr>
        <p:txBody>
          <a:bodyPr anchor="ctr">
            <a:normAutofit/>
          </a:bodyPr>
          <a:lstStyle>
            <a:lvl1pPr algn="l" defTabSz="1219139">
              <a:lnSpc>
                <a:spcPct val="80000"/>
              </a:lnSpc>
              <a:defRPr sz="2000" b="1" spc="100" baseline="0">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r>
              <a:rPr lang="en-US"/>
              <a:t>Slide Title</a:t>
            </a:r>
          </a:p>
        </p:txBody>
      </p:sp>
    </p:spTree>
    <p:extLst>
      <p:ext uri="{BB962C8B-B14F-4D97-AF65-F5344CB8AC3E}">
        <p14:creationId xmlns:p14="http://schemas.microsoft.com/office/powerpoint/2010/main" val="367257314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2_Title Blank">
    <p:bg>
      <p:bgPr>
        <a:solidFill>
          <a:srgbClr val="FAFAFA"/>
        </a:solidFill>
        <a:effectLst/>
      </p:bgPr>
    </p:bg>
    <p:spTree>
      <p:nvGrpSpPr>
        <p:cNvPr id="1" name=""/>
        <p:cNvGrpSpPr/>
        <p:nvPr/>
      </p:nvGrpSpPr>
      <p:grpSpPr>
        <a:xfrm>
          <a:off x="0" y="0"/>
          <a:ext cx="0" cy="0"/>
          <a:chOff x="0" y="0"/>
          <a:chExt cx="0" cy="0"/>
        </a:xfrm>
      </p:grpSpPr>
      <p:sp>
        <p:nvSpPr>
          <p:cNvPr id="267" name="Rectangle"/>
          <p:cNvSpPr/>
          <p:nvPr/>
        </p:nvSpPr>
        <p:spPr>
          <a:xfrm>
            <a:off x="-1" y="0"/>
            <a:ext cx="12192001" cy="6708616"/>
          </a:xfrm>
          <a:prstGeom prst="rect">
            <a:avLst/>
          </a:prstGeom>
          <a:gradFill>
            <a:gsLst>
              <a:gs pos="0">
                <a:srgbClr val="1F57BD"/>
              </a:gs>
              <a:gs pos="100000">
                <a:srgbClr val="003595"/>
              </a:gs>
            </a:gsLst>
            <a:lin ang="4800000"/>
          </a:gradFill>
          <a:ln w="12700">
            <a:miter lim="400000"/>
          </a:ln>
        </p:spPr>
        <p:txBody>
          <a:bodyPr lIns="0" tIns="0" rIns="0" bIns="0" anchor="ctr"/>
          <a:lstStyle/>
          <a:p>
            <a:pPr>
              <a:defRPr sz="3200" b="0">
                <a:solidFill>
                  <a:srgbClr val="255C9A"/>
                </a:solidFill>
                <a:latin typeface="Helvetica Neue Medium"/>
                <a:ea typeface="Helvetica Neue Medium"/>
                <a:cs typeface="Helvetica Neue Medium"/>
                <a:sym typeface="Helvetica Neue Medium"/>
              </a:defRPr>
            </a:pPr>
            <a:endParaRPr sz="1600"/>
          </a:p>
        </p:txBody>
      </p:sp>
      <p:sp>
        <p:nvSpPr>
          <p:cNvPr id="268" name="Rectangle"/>
          <p:cNvSpPr/>
          <p:nvPr/>
        </p:nvSpPr>
        <p:spPr>
          <a:xfrm>
            <a:off x="-7610" y="6708617"/>
            <a:ext cx="12207219" cy="160271"/>
          </a:xfrm>
          <a:prstGeom prst="rect">
            <a:avLst/>
          </a:prstGeom>
          <a:solidFill>
            <a:srgbClr val="C4D7E7"/>
          </a:solidFill>
          <a:ln w="12700">
            <a:miter lim="400000"/>
          </a:ln>
        </p:spPr>
        <p:txBody>
          <a:bodyPr lIns="45719" tIns="45719" rIns="45719" bIns="45719" anchor="ctr"/>
          <a:lstStyle/>
          <a:p>
            <a:pPr>
              <a:defRPr sz="3200" b="0">
                <a:solidFill>
                  <a:srgbClr val="FFFFFF"/>
                </a:solidFill>
                <a:latin typeface="Helvetica Neue Medium"/>
                <a:ea typeface="Helvetica Neue Medium"/>
                <a:cs typeface="Helvetica Neue Medium"/>
                <a:sym typeface="Helvetica Neue Medium"/>
              </a:defRPr>
            </a:pPr>
            <a:endParaRPr sz="1600"/>
          </a:p>
        </p:txBody>
      </p:sp>
      <p:sp>
        <p:nvSpPr>
          <p:cNvPr id="271" name="Slide Number"/>
          <p:cNvSpPr txBox="1">
            <a:spLocks noGrp="1"/>
          </p:cNvSpPr>
          <p:nvPr>
            <p:ph type="sldNum" sz="quarter" idx="2"/>
          </p:nvPr>
        </p:nvSpPr>
        <p:spPr>
          <a:xfrm>
            <a:off x="11884295" y="6531952"/>
            <a:ext cx="281486" cy="282192"/>
          </a:xfrm>
          <a:prstGeom prst="rect">
            <a:avLst/>
          </a:prstGeom>
        </p:spPr>
        <p:txBody>
          <a:bodyPr lIns="71437" tIns="71437" rIns="71437" bIns="71437"/>
          <a:lstStyle>
            <a:lvl1pPr algn="r" defTabSz="292093">
              <a:defRPr sz="800" spc="40">
                <a:solidFill>
                  <a:srgbClr val="5E5E5E"/>
                </a:solidFill>
                <a:latin typeface="Gotham SSm Light"/>
                <a:ea typeface="Gotham SSm Light"/>
                <a:cs typeface="Gotham SSm Light"/>
                <a:sym typeface="Gotham SSm Light"/>
              </a:defRPr>
            </a:lvl1pPr>
          </a:lstStyle>
          <a:p>
            <a:fld id="{86CB4B4D-7CA3-9044-876B-883B54F8677D}" type="slidenum">
              <a:t>‹#›</a:t>
            </a:fld>
            <a:endParaRPr/>
          </a:p>
        </p:txBody>
      </p:sp>
      <p:sp>
        <p:nvSpPr>
          <p:cNvPr id="5" name="Slide Title">
            <a:extLst>
              <a:ext uri="{FF2B5EF4-FFF2-40B4-BE49-F238E27FC236}">
                <a16:creationId xmlns:a16="http://schemas.microsoft.com/office/drawing/2014/main" id="{B67EEB22-28CB-FFDB-D35F-7262A772259C}"/>
              </a:ext>
            </a:extLst>
          </p:cNvPr>
          <p:cNvSpPr txBox="1">
            <a:spLocks noGrp="1"/>
          </p:cNvSpPr>
          <p:nvPr>
            <p:ph type="title" hasCustomPrompt="1"/>
          </p:nvPr>
        </p:nvSpPr>
        <p:spPr>
          <a:xfrm>
            <a:off x="261171" y="178989"/>
            <a:ext cx="10805376" cy="361779"/>
          </a:xfrm>
          <a:prstGeom prst="rect">
            <a:avLst/>
          </a:prstGeom>
        </p:spPr>
        <p:txBody>
          <a:bodyPr anchor="ctr">
            <a:normAutofit/>
          </a:bodyPr>
          <a:lstStyle>
            <a:lvl1pPr algn="l" defTabSz="1219139">
              <a:lnSpc>
                <a:spcPct val="80000"/>
              </a:lnSpc>
              <a:defRPr sz="2000" b="1" spc="100" baseline="0">
                <a:solidFill>
                  <a:srgbClr val="FFFFFF"/>
                </a:solidFill>
                <a:latin typeface="Arial" panose="020B0604020202020204" pitchFamily="34" charset="0"/>
                <a:ea typeface="Arial" panose="020B0604020202020204" pitchFamily="34" charset="0"/>
                <a:cs typeface="Arial" panose="020B0604020202020204" pitchFamily="34" charset="0"/>
                <a:sym typeface="Helvetica"/>
              </a:defRPr>
            </a:lvl1pPr>
          </a:lstStyle>
          <a:p>
            <a:r>
              <a:rPr lang="en-US"/>
              <a:t>Slide Title</a:t>
            </a:r>
          </a:p>
        </p:txBody>
      </p:sp>
      <p:pic>
        <p:nvPicPr>
          <p:cNvPr id="7" name="Princess2020-1Line-PMS-White-01.png" descr="Princess2020-1Line-PMS-White-01.png">
            <a:extLst>
              <a:ext uri="{FF2B5EF4-FFF2-40B4-BE49-F238E27FC236}">
                <a16:creationId xmlns:a16="http://schemas.microsoft.com/office/drawing/2014/main" id="{DC28608B-61D3-649A-FE40-478629E0F83E}"/>
              </a:ext>
            </a:extLst>
          </p:cNvPr>
          <p:cNvPicPr>
            <a:picLocks noChangeAspect="1"/>
          </p:cNvPicPr>
          <p:nvPr userDrawn="1"/>
        </p:nvPicPr>
        <p:blipFill>
          <a:blip r:embed="rId2"/>
          <a:srcRect r="70461"/>
          <a:stretch>
            <a:fillRect/>
          </a:stretch>
        </p:blipFill>
        <p:spPr>
          <a:xfrm>
            <a:off x="11181295" y="150861"/>
            <a:ext cx="749535" cy="408243"/>
          </a:xfrm>
          <a:prstGeom prst="rect">
            <a:avLst/>
          </a:prstGeom>
          <a:ln w="12700">
            <a:miter lim="400000"/>
          </a:ln>
        </p:spPr>
      </p:pic>
    </p:spTree>
    <p:extLst>
      <p:ext uri="{BB962C8B-B14F-4D97-AF65-F5344CB8AC3E}">
        <p14:creationId xmlns:p14="http://schemas.microsoft.com/office/powerpoint/2010/main" val="4348319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71451"/>
            <a:ext cx="10515600" cy="904875"/>
          </a:xfrm>
        </p:spPr>
        <p:txBody>
          <a:bodyPr anchor="b">
            <a:normAutofit/>
          </a:bodyPr>
          <a:lstStyle>
            <a:lvl1pPr algn="ctr">
              <a:defRPr sz="3600"/>
            </a:lvl1pPr>
          </a:lstStyle>
          <a:p>
            <a:r>
              <a:rPr lang="en-US"/>
              <a:t>click to edit master title style</a:t>
            </a:r>
            <a:endParaRPr lang="en-GB"/>
          </a:p>
        </p:txBody>
      </p:sp>
      <p:sp>
        <p:nvSpPr>
          <p:cNvPr id="3" name="Subtitle 2"/>
          <p:cNvSpPr>
            <a:spLocks noGrp="1"/>
          </p:cNvSpPr>
          <p:nvPr>
            <p:ph type="subTitle" idx="1"/>
          </p:nvPr>
        </p:nvSpPr>
        <p:spPr>
          <a:xfrm>
            <a:off x="838200" y="1019175"/>
            <a:ext cx="10515600" cy="409575"/>
          </a:xfrm>
        </p:spPr>
        <p:txBody>
          <a:bodyPr>
            <a:noAutofit/>
          </a:bodyPr>
          <a:lstStyle>
            <a:lvl1pPr marL="0" indent="0" algn="ctr">
              <a:spcBef>
                <a:spcPts val="0"/>
              </a:spcBef>
              <a:buNone/>
              <a:defRPr sz="2000" b="0" i="1">
                <a:solidFill>
                  <a:schemeClr val="tx2"/>
                </a:solidFill>
                <a:latin typeface="LORA ITALIC"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5" name="Content Placeholder 4"/>
          <p:cNvSpPr>
            <a:spLocks noGrp="1"/>
          </p:cNvSpPr>
          <p:nvPr>
            <p:ph sz="quarter" idx="11"/>
          </p:nvPr>
        </p:nvSpPr>
        <p:spPr>
          <a:xfrm>
            <a:off x="838200" y="1781177"/>
            <a:ext cx="10515600" cy="4401911"/>
          </a:xfrm>
        </p:spPr>
        <p:txBody>
          <a:bodyPr>
            <a:noAutofit/>
          </a:bodyPr>
          <a:lstStyle>
            <a:lvl1pPr>
              <a:defRPr sz="1200"/>
            </a:lvl1pPr>
            <a:lvl2pPr>
              <a:defRPr sz="1100"/>
            </a:lvl2pPr>
            <a:lvl3pPr>
              <a:defRPr sz="1051"/>
            </a:lvl3pPr>
            <a:lvl4pPr>
              <a:defRPr sz="1000"/>
            </a:lvl4pPr>
            <a:lvl5pPr>
              <a:defRPr sz="1000"/>
            </a:lvl5pPr>
          </a:lstStyle>
          <a:p>
            <a:pPr lvl="0"/>
            <a:r>
              <a:rPr lang="en-US"/>
              <a:t>Click to edit Master text styles</a:t>
            </a:r>
          </a:p>
        </p:txBody>
      </p:sp>
    </p:spTree>
    <p:extLst>
      <p:ext uri="{BB962C8B-B14F-4D97-AF65-F5344CB8AC3E}">
        <p14:creationId xmlns:p14="http://schemas.microsoft.com/office/powerpoint/2010/main" val="388125233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_PCL Title - Small Text">
    <p:spTree>
      <p:nvGrpSpPr>
        <p:cNvPr id="1" name=""/>
        <p:cNvGrpSpPr/>
        <p:nvPr/>
      </p:nvGrpSpPr>
      <p:grpSpPr>
        <a:xfrm>
          <a:off x="0" y="0"/>
          <a:ext cx="0" cy="0"/>
          <a:chOff x="0" y="0"/>
          <a:chExt cx="0" cy="0"/>
        </a:xfrm>
      </p:grpSpPr>
      <p:sp>
        <p:nvSpPr>
          <p:cNvPr id="20" name="Rectangle 19"/>
          <p:cNvSpPr/>
          <p:nvPr userDrawn="1"/>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a:endParaRPr lang="en-US" sz="2400"/>
          </a:p>
        </p:txBody>
      </p:sp>
      <p:sp>
        <p:nvSpPr>
          <p:cNvPr id="22" name="Title 7"/>
          <p:cNvSpPr>
            <a:spLocks noGrp="1"/>
          </p:cNvSpPr>
          <p:nvPr>
            <p:ph type="title"/>
          </p:nvPr>
        </p:nvSpPr>
        <p:spPr>
          <a:xfrm>
            <a:off x="609600" y="182880"/>
            <a:ext cx="10972800" cy="1219200"/>
          </a:xfrm>
          <a:prstGeom prst="rect">
            <a:avLst/>
          </a:prstGeom>
        </p:spPr>
        <p:txBody>
          <a:bodyPr lIns="57150" tIns="28575" rIns="57150" bIns="28575" anchor="b"/>
          <a:lstStyle>
            <a:lvl1pPr>
              <a:defRPr>
                <a:solidFill>
                  <a:srgbClr val="0070AF"/>
                </a:solidFill>
              </a:defRPr>
            </a:lvl1pPr>
          </a:lstStyle>
          <a:p>
            <a:r>
              <a:rPr lang="en-US"/>
              <a:t>Click to edit Master title style</a:t>
            </a:r>
          </a:p>
        </p:txBody>
      </p:sp>
      <p:sp>
        <p:nvSpPr>
          <p:cNvPr id="23" name="Rectangle 22"/>
          <p:cNvSpPr/>
          <p:nvPr userDrawn="1"/>
        </p:nvSpPr>
        <p:spPr>
          <a:xfrm>
            <a:off x="0" y="6194495"/>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a:endParaRPr lang="en-US" sz="2400"/>
          </a:p>
        </p:txBody>
      </p:sp>
      <p:sp>
        <p:nvSpPr>
          <p:cNvPr id="24" name="Oval 23"/>
          <p:cNvSpPr/>
          <p:nvPr userDrawn="1"/>
        </p:nvSpPr>
        <p:spPr>
          <a:xfrm>
            <a:off x="11557003" y="6330297"/>
            <a:ext cx="420415" cy="420415"/>
          </a:xfrm>
          <a:prstGeom prst="ellipse">
            <a:avLst/>
          </a:prstGeom>
          <a:solidFill>
            <a:srgbClr val="0091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a:endParaRPr lang="en-US" sz="2400"/>
          </a:p>
        </p:txBody>
      </p:sp>
      <p:sp>
        <p:nvSpPr>
          <p:cNvPr id="25" name="Slide Number Placeholder 5"/>
          <p:cNvSpPr>
            <a:spLocks noGrp="1"/>
          </p:cNvSpPr>
          <p:nvPr>
            <p:ph type="sldNum" sz="quarter" idx="4"/>
          </p:nvPr>
        </p:nvSpPr>
        <p:spPr>
          <a:xfrm>
            <a:off x="11557003" y="6394710"/>
            <a:ext cx="420415" cy="281295"/>
          </a:xfrm>
          <a:prstGeom prst="rect">
            <a:avLst/>
          </a:prstGeom>
        </p:spPr>
        <p:txBody>
          <a:bodyPr vert="horz" wrap="square" lIns="57150" tIns="28575" rIns="57150" bIns="28575" numCol="1" anchor="ctr" anchorCtr="0" compatLnSpc="1">
            <a:prstTxWarp prst="textNoShape">
              <a:avLst/>
            </a:prstTxWarp>
          </a:bodyPr>
          <a:lstStyle>
            <a:lvl1pPr algn="ctr">
              <a:defRPr sz="1333" b="1" smtClean="0">
                <a:solidFill>
                  <a:schemeClr val="bg1"/>
                </a:solidFill>
                <a:latin typeface="+mn-lt"/>
              </a:defRPr>
            </a:lvl1pPr>
          </a:lstStyle>
          <a:p>
            <a:pPr>
              <a:defRPr/>
            </a:pPr>
            <a:fld id="{4318D29D-AAC0-4C27-B9BE-B09295871DA1}" type="slidenum">
              <a:rPr lang="en-US" smtClean="0"/>
              <a:pPr>
                <a:defRPr/>
              </a:pPr>
              <a:t>‹#›</a:t>
            </a:fld>
            <a:endParaRPr lang="en-US"/>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1600" y="6298685"/>
            <a:ext cx="1828800" cy="469899"/>
          </a:xfrm>
          <a:prstGeom prst="rect">
            <a:avLst/>
          </a:prstGeom>
        </p:spPr>
      </p:pic>
      <p:sp>
        <p:nvSpPr>
          <p:cNvPr id="11" name="Content Placeholder 2"/>
          <p:cNvSpPr>
            <a:spLocks noGrp="1"/>
          </p:cNvSpPr>
          <p:nvPr>
            <p:ph sz="quarter" idx="12"/>
          </p:nvPr>
        </p:nvSpPr>
        <p:spPr>
          <a:xfrm>
            <a:off x="609600" y="1496604"/>
            <a:ext cx="10972800" cy="4669536"/>
          </a:xfrm>
          <a:prstGeom prst="rect">
            <a:avLst/>
          </a:prstGeom>
        </p:spPr>
        <p:txBody>
          <a:bodyPr/>
          <a:lstStyle>
            <a:lvl1pPr>
              <a:defRPr sz="2133">
                <a:solidFill>
                  <a:schemeClr val="tx1"/>
                </a:solidFill>
              </a:defRPr>
            </a:lvl1pPr>
            <a:lvl2pPr>
              <a:defRPr sz="1867">
                <a:solidFill>
                  <a:schemeClr val="tx1"/>
                </a:solidFill>
              </a:defRPr>
            </a:lvl2pPr>
            <a:lvl3pPr>
              <a:defRPr sz="1600">
                <a:solidFill>
                  <a:schemeClr val="tx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670637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userDrawn="1">
  <p:cSld name="Title and Subtitle 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71451"/>
            <a:ext cx="10515600" cy="904875"/>
          </a:xfrm>
        </p:spPr>
        <p:txBody>
          <a:bodyPr anchor="b">
            <a:normAutofit/>
          </a:bodyPr>
          <a:lstStyle>
            <a:lvl1pPr algn="ctr">
              <a:defRPr sz="3600"/>
            </a:lvl1pPr>
          </a:lstStyle>
          <a:p>
            <a:r>
              <a:rPr lang="en-US"/>
              <a:t>click to edit master title style</a:t>
            </a:r>
            <a:endParaRPr lang="en-GB"/>
          </a:p>
        </p:txBody>
      </p:sp>
      <p:sp>
        <p:nvSpPr>
          <p:cNvPr id="3" name="Subtitle 2"/>
          <p:cNvSpPr>
            <a:spLocks noGrp="1"/>
          </p:cNvSpPr>
          <p:nvPr>
            <p:ph type="subTitle" idx="1"/>
          </p:nvPr>
        </p:nvSpPr>
        <p:spPr>
          <a:xfrm>
            <a:off x="838200" y="1019175"/>
            <a:ext cx="10515600" cy="409575"/>
          </a:xfrm>
        </p:spPr>
        <p:txBody>
          <a:bodyPr>
            <a:noAutofit/>
          </a:bodyPr>
          <a:lstStyle>
            <a:lvl1pPr marL="0" indent="0" algn="ctr">
              <a:spcBef>
                <a:spcPts val="0"/>
              </a:spcBef>
              <a:buNone/>
              <a:defRPr sz="2000" b="0" i="1">
                <a:solidFill>
                  <a:schemeClr val="tx2"/>
                </a:solidFill>
                <a:latin typeface="LORA ITALIC"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Rectangle 10">
            <a:extLst>
              <a:ext uri="{FF2B5EF4-FFF2-40B4-BE49-F238E27FC236}">
                <a16:creationId xmlns:a16="http://schemas.microsoft.com/office/drawing/2014/main" id="{0CD55C7C-FC49-6245-A2C8-884C13A778C3}"/>
              </a:ext>
            </a:extLst>
          </p:cNvPr>
          <p:cNvSpPr/>
          <p:nvPr userDrawn="1"/>
        </p:nvSpPr>
        <p:spPr>
          <a:xfrm>
            <a:off x="0" y="0"/>
            <a:ext cx="757363" cy="751016"/>
          </a:xfrm>
          <a:prstGeom prst="rect">
            <a:avLst/>
          </a:prstGeom>
          <a:solidFill>
            <a:srgbClr val="00528B"/>
          </a:solidFill>
          <a:ln w="12700">
            <a:miter lim="400000"/>
          </a:ln>
        </p:spPr>
        <p:txBody>
          <a:bodyPr lIns="45719" rIns="45719" anchor="ctr"/>
          <a:lstStyle/>
          <a:p>
            <a:pPr algn="ctr">
              <a:defRPr>
                <a:solidFill>
                  <a:srgbClr val="FFFFFF"/>
                </a:solidFill>
              </a:defRPr>
            </a:pPr>
            <a:endParaRPr sz="1800"/>
          </a:p>
        </p:txBody>
      </p:sp>
      <p:pic>
        <p:nvPicPr>
          <p:cNvPr id="5" name="Picture 4">
            <a:extLst>
              <a:ext uri="{FF2B5EF4-FFF2-40B4-BE49-F238E27FC236}">
                <a16:creationId xmlns:a16="http://schemas.microsoft.com/office/drawing/2014/main" id="{D23CAAAD-D54C-C04C-A1C0-D9EF5E3B452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59177" y="276918"/>
            <a:ext cx="439008" cy="197183"/>
          </a:xfrm>
          <a:prstGeom prst="rect">
            <a:avLst/>
          </a:prstGeom>
        </p:spPr>
      </p:pic>
    </p:spTree>
    <p:extLst>
      <p:ext uri="{BB962C8B-B14F-4D97-AF65-F5344CB8AC3E}">
        <p14:creationId xmlns:p14="http://schemas.microsoft.com/office/powerpoint/2010/main" val="179738245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Headline - 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94E9AF-55D4-CE43-8F48-EBF5402FC970}"/>
              </a:ext>
            </a:extLst>
          </p:cNvPr>
          <p:cNvSpPr>
            <a:spLocks noGrp="1"/>
          </p:cNvSpPr>
          <p:nvPr>
            <p:ph type="sldNum" sz="quarter" idx="10"/>
          </p:nvPr>
        </p:nvSpPr>
        <p:spPr>
          <a:xfrm>
            <a:off x="11884766" y="6551623"/>
            <a:ext cx="303927" cy="333617"/>
          </a:xfrm>
          <a:prstGeom prst="rect">
            <a:avLst/>
          </a:prstGeom>
        </p:spPr>
        <p:txBody>
          <a:bodyPr/>
          <a:lstStyle/>
          <a:p>
            <a:fld id="{B192A89F-7122-5C45-9905-4ABAE5F881B5}" type="slidenum">
              <a:rPr lang="en-US" smtClean="0"/>
              <a:pPr/>
              <a:t>‹#›</a:t>
            </a:fld>
            <a:endParaRPr lang="en-US"/>
          </a:p>
        </p:txBody>
      </p:sp>
      <p:sp>
        <p:nvSpPr>
          <p:cNvPr id="5" name="Title 1">
            <a:extLst>
              <a:ext uri="{FF2B5EF4-FFF2-40B4-BE49-F238E27FC236}">
                <a16:creationId xmlns:a16="http://schemas.microsoft.com/office/drawing/2014/main" id="{79362530-632C-154B-BD4C-E7A8A7899679}"/>
              </a:ext>
            </a:extLst>
          </p:cNvPr>
          <p:cNvSpPr>
            <a:spLocks noGrp="1"/>
          </p:cNvSpPr>
          <p:nvPr>
            <p:ph type="title" hasCustomPrompt="1"/>
          </p:nvPr>
        </p:nvSpPr>
        <p:spPr>
          <a:xfrm>
            <a:off x="1292507" y="655394"/>
            <a:ext cx="9483525" cy="955775"/>
          </a:xfrm>
        </p:spPr>
        <p:txBody>
          <a:bodyPr>
            <a:normAutofit/>
          </a:bodyPr>
          <a:lstStyle>
            <a:lvl1pPr algn="ctr">
              <a:lnSpc>
                <a:spcPct val="100000"/>
              </a:lnSpc>
              <a:defRPr sz="2000"/>
            </a:lvl1pPr>
          </a:lstStyle>
          <a:p>
            <a:r>
              <a:rPr lang="en-US"/>
              <a:t>HEADLINE</a:t>
            </a:r>
          </a:p>
        </p:txBody>
      </p:sp>
    </p:spTree>
    <p:extLst>
      <p:ext uri="{BB962C8B-B14F-4D97-AF65-F5344CB8AC3E}">
        <p14:creationId xmlns:p14="http://schemas.microsoft.com/office/powerpoint/2010/main" val="272437289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34"/>
        <p:cNvGrpSpPr/>
        <p:nvPr/>
      </p:nvGrpSpPr>
      <p:grpSpPr>
        <a:xfrm>
          <a:off x="0" y="0"/>
          <a:ext cx="0" cy="0"/>
          <a:chOff x="0" y="0"/>
          <a:chExt cx="0" cy="0"/>
        </a:xfrm>
      </p:grpSpPr>
      <p:sp>
        <p:nvSpPr>
          <p:cNvPr id="4235" name="Google Shape;4235;p38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36" name="Google Shape;4236;p38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37" name="Google Shape;4237;p38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392536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cSld name="PCL_Layout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19" y="2119"/>
                        <a:ext cx="2116" cy="2116"/>
                      </a:xfrm>
                      <a:prstGeom prst="rect">
                        <a:avLst/>
                      </a:prstGeom>
                    </p:spPr>
                  </p:pic>
                </p:oleObj>
              </mc:Fallback>
            </mc:AlternateContent>
          </a:graphicData>
        </a:graphic>
      </p:graphicFrame>
      <p:sp>
        <p:nvSpPr>
          <p:cNvPr id="2" name="Rectangle 1"/>
          <p:cNvSpPr/>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fontAlgn="base">
              <a:spcBef>
                <a:spcPct val="0"/>
              </a:spcBef>
              <a:spcAft>
                <a:spcPct val="0"/>
              </a:spcAft>
            </a:pPr>
            <a:endParaRPr lang="en-US" sz="2400">
              <a:solidFill>
                <a:prstClr val="white"/>
              </a:solidFill>
            </a:endParaRPr>
          </a:p>
        </p:txBody>
      </p:sp>
      <p:sp>
        <p:nvSpPr>
          <p:cNvPr id="6" name="Text Placeholder 5"/>
          <p:cNvSpPr>
            <a:spLocks noGrp="1"/>
          </p:cNvSpPr>
          <p:nvPr>
            <p:ph type="body" sz="quarter" idx="10"/>
          </p:nvPr>
        </p:nvSpPr>
        <p:spPr>
          <a:xfrm>
            <a:off x="609600" y="1499616"/>
            <a:ext cx="10972800" cy="4669536"/>
          </a:xfrm>
          <a:prstGeom prst="rect">
            <a:avLst/>
          </a:prstGeom>
        </p:spPr>
        <p:txBody>
          <a:bodyPr lIns="57150" tIns="28575" rIns="57150" bIns="28575"/>
          <a:lstStyle>
            <a:lvl1pPr>
              <a:buClr>
                <a:srgbClr val="00538B"/>
              </a:buClr>
              <a:defRPr>
                <a:solidFill>
                  <a:schemeClr val="tx1"/>
                </a:solidFill>
                <a:latin typeface="Roboto" panose="02000000000000000000" pitchFamily="2" charset="0"/>
                <a:ea typeface="Roboto" panose="02000000000000000000" pitchFamily="2" charset="0"/>
              </a:defRPr>
            </a:lvl1pPr>
            <a:lvl2pPr>
              <a:buClr>
                <a:srgbClr val="00538B"/>
              </a:buClr>
              <a:defRPr>
                <a:solidFill>
                  <a:schemeClr val="tx1"/>
                </a:solidFill>
                <a:latin typeface="Roboto" panose="02000000000000000000" pitchFamily="2" charset="0"/>
                <a:ea typeface="Roboto" panose="02000000000000000000" pitchFamily="2" charset="0"/>
              </a:defRPr>
            </a:lvl2pPr>
            <a:lvl3pPr>
              <a:buClr>
                <a:srgbClr val="00538B"/>
              </a:buClr>
              <a:defRPr>
                <a:solidFill>
                  <a:schemeClr val="tx1"/>
                </a:solidFill>
                <a:latin typeface="Roboto" panose="02000000000000000000" pitchFamily="2" charset="0"/>
                <a:ea typeface="Roboto" panose="02000000000000000000" pitchFamily="2" charset="0"/>
              </a:defRPr>
            </a:lvl3pPr>
            <a:lvl4pPr>
              <a:buClr>
                <a:srgbClr val="00538B"/>
              </a:buClr>
              <a:defRPr>
                <a:solidFill>
                  <a:schemeClr val="tx1"/>
                </a:solidFill>
                <a:latin typeface="Roboto" panose="02000000000000000000" pitchFamily="2" charset="0"/>
                <a:ea typeface="Roboto" panose="02000000000000000000" pitchFamily="2" charset="0"/>
              </a:defRPr>
            </a:lvl4pPr>
            <a:lvl5pPr>
              <a:buClr>
                <a:srgbClr val="00538B"/>
              </a:buClr>
              <a:defRPr>
                <a:solidFill>
                  <a:schemeClr val="tx1"/>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609600" y="182880"/>
            <a:ext cx="10972800" cy="1219200"/>
          </a:xfrm>
          <a:prstGeom prst="rect">
            <a:avLst/>
          </a:prstGeom>
        </p:spPr>
        <p:txBody>
          <a:bodyPr lIns="57150" tIns="28575" rIns="57150" bIns="28575" anchor="b"/>
          <a:lstStyle>
            <a:lvl1pPr>
              <a:defRPr>
                <a:solidFill>
                  <a:srgbClr val="00538B"/>
                </a:solidFill>
                <a:latin typeface="LORA REGULAR ROMAN" pitchFamily="2" charset="77"/>
              </a:defRPr>
            </a:lvl1pPr>
          </a:lstStyle>
          <a:p>
            <a:r>
              <a:rPr lang="en-US"/>
              <a:t>Click to edit Master title style</a:t>
            </a:r>
          </a:p>
        </p:txBody>
      </p:sp>
      <p:sp>
        <p:nvSpPr>
          <p:cNvPr id="11" name="Rectangle 10"/>
          <p:cNvSpPr/>
          <p:nvPr/>
        </p:nvSpPr>
        <p:spPr>
          <a:xfrm>
            <a:off x="0" y="6194495"/>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fontAlgn="base">
              <a:spcBef>
                <a:spcPct val="0"/>
              </a:spcBef>
              <a:spcAft>
                <a:spcPct val="0"/>
              </a:spcAft>
            </a:pPr>
            <a:endParaRPr lang="en-US" sz="2400">
              <a:solidFill>
                <a:prstClr val="white"/>
              </a:solidFill>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1600" y="6281860"/>
            <a:ext cx="1828800" cy="503549"/>
          </a:xfrm>
          <a:prstGeom prst="rect">
            <a:avLst/>
          </a:prstGeom>
        </p:spPr>
      </p:pic>
      <p:sp>
        <p:nvSpPr>
          <p:cNvPr id="9" name="Rectangle 8"/>
          <p:cNvSpPr/>
          <p:nvPr/>
        </p:nvSpPr>
        <p:spPr>
          <a:xfrm>
            <a:off x="0" y="6172200"/>
            <a:ext cx="12192000" cy="685800"/>
          </a:xfrm>
          <a:prstGeom prst="rect">
            <a:avLst/>
          </a:prstGeom>
          <a:solidFill>
            <a:srgbClr val="00538B"/>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fontAlgn="base">
              <a:spcBef>
                <a:spcPct val="0"/>
              </a:spcBef>
              <a:spcAft>
                <a:spcPct val="0"/>
              </a:spcAft>
            </a:pPr>
            <a:endParaRPr lang="en-US" sz="2400">
              <a:solidFill>
                <a:prstClr val="white"/>
              </a:solidFill>
            </a:endParaRPr>
          </a:p>
        </p:txBody>
      </p:sp>
      <p:sp>
        <p:nvSpPr>
          <p:cNvPr id="18" name="Oval 17"/>
          <p:cNvSpPr/>
          <p:nvPr/>
        </p:nvSpPr>
        <p:spPr>
          <a:xfrm>
            <a:off x="11557006" y="6330299"/>
            <a:ext cx="420415" cy="420415"/>
          </a:xfrm>
          <a:prstGeom prst="ellipse">
            <a:avLst/>
          </a:prstGeom>
          <a:solidFill>
            <a:srgbClr val="0091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p>
            <a:pPr algn="ctr" fontAlgn="base">
              <a:spcBef>
                <a:spcPct val="0"/>
              </a:spcBef>
              <a:spcAft>
                <a:spcPct val="0"/>
              </a:spcAft>
            </a:pPr>
            <a:endParaRPr lang="en-US" sz="2400">
              <a:solidFill>
                <a:prstClr val="white"/>
              </a:solidFill>
            </a:endParaRPr>
          </a:p>
        </p:txBody>
      </p:sp>
      <p:sp>
        <p:nvSpPr>
          <p:cNvPr id="19" name="Slide Number Placeholder 5"/>
          <p:cNvSpPr>
            <a:spLocks noGrp="1"/>
          </p:cNvSpPr>
          <p:nvPr>
            <p:ph type="sldNum" sz="quarter" idx="4"/>
          </p:nvPr>
        </p:nvSpPr>
        <p:spPr>
          <a:xfrm>
            <a:off x="11557006" y="6415484"/>
            <a:ext cx="420415" cy="239746"/>
          </a:xfrm>
          <a:prstGeom prst="rect">
            <a:avLst/>
          </a:prstGeom>
        </p:spPr>
        <p:txBody>
          <a:bodyPr vert="horz" wrap="square" lIns="57150" tIns="28575" rIns="57150" bIns="28575" numCol="1" anchor="ctr" anchorCtr="0" compatLnSpc="1">
            <a:prstTxWarp prst="textNoShape">
              <a:avLst/>
            </a:prstTxWarp>
          </a:bodyPr>
          <a:lstStyle>
            <a:lvl1pPr algn="ctr">
              <a:defRPr sz="1067" b="1" smtClean="0">
                <a:solidFill>
                  <a:schemeClr val="bg1"/>
                </a:solidFill>
                <a:latin typeface="Roboto" panose="02000000000000000000" pitchFamily="2" charset="0"/>
                <a:ea typeface="Roboto" panose="02000000000000000000" pitchFamily="2" charset="0"/>
              </a:defRPr>
            </a:lvl1pPr>
          </a:lstStyle>
          <a:p>
            <a:pPr>
              <a:defRPr/>
            </a:pPr>
            <a:fld id="{4318D29D-AAC0-4C27-B9BE-B09295871DA1}" type="slidenum">
              <a:rPr lang="en-US" smtClean="0"/>
              <a:pPr>
                <a:defRPr/>
              </a:pPr>
              <a:t>‹#›</a:t>
            </a:fld>
            <a:endParaRPr lang="en-US"/>
          </a:p>
        </p:txBody>
      </p:sp>
      <p:graphicFrame>
        <p:nvGraphicFramePr>
          <p:cNvPr id="12" name="Object 11" hidden="1"/>
          <p:cNvGraphicFramePr>
            <a:graphicFrameLocks noChangeAspect="1"/>
          </p:cNvGraphicFramePr>
          <p:nvPr>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8" imgW="216" imgH="216" progId="TCLayout.ActiveDocument.1">
                  <p:embed/>
                </p:oleObj>
              </mc:Choice>
              <mc:Fallback>
                <p:oleObj name="think-cell Slide" r:id="rId8" imgW="216" imgH="216" progId="TCLayout.ActiveDocument.1">
                  <p:embed/>
                  <p:pic>
                    <p:nvPicPr>
                      <p:cNvPr id="12" name="Object 11" hidden="1"/>
                      <p:cNvPicPr/>
                      <p:nvPr/>
                    </p:nvPicPr>
                    <p:blipFill>
                      <a:blip r:embed="rId6"/>
                      <a:stretch>
                        <a:fillRect/>
                      </a:stretch>
                    </p:blipFill>
                    <p:spPr>
                      <a:xfrm>
                        <a:off x="2119" y="2119"/>
                        <a:ext cx="2116" cy="2116"/>
                      </a:xfrm>
                      <a:prstGeom prst="rect">
                        <a:avLst/>
                      </a:prstGeom>
                    </p:spPr>
                  </p:pic>
                </p:oleObj>
              </mc:Fallback>
            </mc:AlternateContent>
          </a:graphicData>
        </a:graphic>
      </p:graphicFrame>
      <p:graphicFrame>
        <p:nvGraphicFramePr>
          <p:cNvPr id="13" name="Object 12" hidden="1"/>
          <p:cNvGraphicFramePr>
            <a:graphicFrameLocks noChangeAspect="1"/>
          </p:cNvGraphicFramePr>
          <p:nvPr>
            <p:custDataLst>
              <p:tags r:id="rId3"/>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9" imgW="216" imgH="216" progId="TCLayout.ActiveDocument.1">
                  <p:embed/>
                </p:oleObj>
              </mc:Choice>
              <mc:Fallback>
                <p:oleObj name="think-cell Slide" r:id="rId9" imgW="216" imgH="216" progId="TCLayout.ActiveDocument.1">
                  <p:embed/>
                  <p:pic>
                    <p:nvPicPr>
                      <p:cNvPr id="13" name="Object 12" hidden="1"/>
                      <p:cNvPicPr/>
                      <p:nvPr/>
                    </p:nvPicPr>
                    <p:blipFill>
                      <a:blip r:embed="rId6"/>
                      <a:stretch>
                        <a:fillRect/>
                      </a:stretch>
                    </p:blipFill>
                    <p:spPr>
                      <a:xfrm>
                        <a:off x="2119" y="2119"/>
                        <a:ext cx="2116" cy="2116"/>
                      </a:xfrm>
                      <a:prstGeom prst="rect">
                        <a:avLst/>
                      </a:prstGeom>
                    </p:spPr>
                  </p:pic>
                </p:oleObj>
              </mc:Fallback>
            </mc:AlternateContent>
          </a:graphicData>
        </a:graphic>
      </p:graphicFrame>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1137" y="6376408"/>
            <a:ext cx="2349728" cy="277389"/>
          </a:xfrm>
          <a:prstGeom prst="rect">
            <a:avLst/>
          </a:prstGeom>
        </p:spPr>
      </p:pic>
    </p:spTree>
    <p:extLst>
      <p:ext uri="{BB962C8B-B14F-4D97-AF65-F5344CB8AC3E}">
        <p14:creationId xmlns:p14="http://schemas.microsoft.com/office/powerpoint/2010/main" val="19576487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Multi-Image Light Cop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528BB-F67A-416D-94BF-48A714BEF829}"/>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2" name="Picture 1" descr="pit_bkgrnd.jpg">
            <a:extLst>
              <a:ext uri="{FF2B5EF4-FFF2-40B4-BE49-F238E27FC236}">
                <a16:creationId xmlns:a16="http://schemas.microsoft.com/office/drawing/2014/main" id="{0DFF644C-7855-4078-A154-26139F9E1A3C}"/>
              </a:ext>
            </a:extLst>
          </p:cNvPr>
          <p:cNvPicPr>
            <a:picLocks noChangeAspect="1"/>
          </p:cNvPicPr>
          <p:nvPr userDrawn="1">
            <p:custDataLst>
              <p:tags r:id="rId1"/>
            </p:custDataLst>
          </p:nvPr>
        </p:nvPicPr>
        <p:blipFill>
          <a:blip r:embed="rId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6393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0" y="640080"/>
            <a:ext cx="4876800" cy="1722120"/>
          </a:xfrm>
        </p:spPr>
        <p:txBody>
          <a:bodyPr/>
          <a:lstStyle/>
          <a:p>
            <a:r>
              <a:rPr lang="en-US"/>
              <a:t>Click to edit Master title style</a:t>
            </a:r>
          </a:p>
        </p:txBody>
      </p:sp>
      <p:sp>
        <p:nvSpPr>
          <p:cNvPr id="4" name="Content Placeholder 3"/>
          <p:cNvSpPr>
            <a:spLocks noGrp="1"/>
          </p:cNvSpPr>
          <p:nvPr>
            <p:ph sz="half" idx="2"/>
          </p:nvPr>
        </p:nvSpPr>
        <p:spPr>
          <a:xfrm>
            <a:off x="7315200" y="2438400"/>
            <a:ext cx="4876800" cy="4419600"/>
          </a:xfrm>
          <a:prstGeom prst="rect">
            <a:avLst/>
          </a:prstGeom>
        </p:spPr>
        <p:txBody>
          <a:bodyPr/>
          <a:lstStyle>
            <a:lvl1pPr>
              <a:defRPr sz="2800">
                <a:solidFill>
                  <a:srgbClr val="54575A"/>
                </a:solidFill>
              </a:defRPr>
            </a:lvl1pPr>
            <a:lvl2pPr>
              <a:defRPr sz="2400">
                <a:solidFill>
                  <a:srgbClr val="54575A"/>
                </a:solidFill>
              </a:defRPr>
            </a:lvl2pPr>
            <a:lvl3pPr>
              <a:defRPr sz="2000">
                <a:solidFill>
                  <a:srgbClr val="54575A"/>
                </a:solidFill>
              </a:defRPr>
            </a:lvl3pPr>
            <a:lvl4pPr>
              <a:defRPr sz="1800">
                <a:solidFill>
                  <a:srgbClr val="54575A"/>
                </a:solidFill>
              </a:defRPr>
            </a:lvl4pPr>
            <a:lvl5pPr>
              <a:defRPr sz="1800">
                <a:solidFill>
                  <a:srgbClr val="54575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
        <p:nvSpPr>
          <p:cNvPr id="9" name="Picture Placeholder 8"/>
          <p:cNvSpPr>
            <a:spLocks noGrp="1"/>
          </p:cNvSpPr>
          <p:nvPr>
            <p:ph type="pic" sz="quarter" idx="13"/>
          </p:nvPr>
        </p:nvSpPr>
        <p:spPr>
          <a:xfrm>
            <a:off x="1" y="640080"/>
            <a:ext cx="7315200" cy="4572000"/>
          </a:xfrm>
          <a:prstGeom prst="rect">
            <a:avLst/>
          </a:prstGeom>
        </p:spPr>
        <p:txBody>
          <a:bodyPr/>
          <a:lstStyle/>
          <a:p>
            <a:r>
              <a:rPr lang="en-US"/>
              <a:t>Click icon to add picture</a:t>
            </a:r>
          </a:p>
        </p:txBody>
      </p:sp>
      <p:sp>
        <p:nvSpPr>
          <p:cNvPr id="11" name="Picture Placeholder 10"/>
          <p:cNvSpPr>
            <a:spLocks noGrp="1"/>
          </p:cNvSpPr>
          <p:nvPr>
            <p:ph type="pic" sz="quarter" idx="14"/>
          </p:nvPr>
        </p:nvSpPr>
        <p:spPr>
          <a:xfrm>
            <a:off x="0" y="5221224"/>
            <a:ext cx="2438400" cy="1636776"/>
          </a:xfrm>
          <a:prstGeom prst="rect">
            <a:avLst/>
          </a:prstGeom>
        </p:spPr>
        <p:txBody>
          <a:bodyPr/>
          <a:lstStyle/>
          <a:p>
            <a:r>
              <a:rPr lang="en-US"/>
              <a:t>Click icon to add picture</a:t>
            </a:r>
          </a:p>
        </p:txBody>
      </p:sp>
      <p:sp>
        <p:nvSpPr>
          <p:cNvPr id="13" name="Picture Placeholder 12"/>
          <p:cNvSpPr>
            <a:spLocks noGrp="1"/>
          </p:cNvSpPr>
          <p:nvPr>
            <p:ph type="pic" sz="quarter" idx="15"/>
          </p:nvPr>
        </p:nvSpPr>
        <p:spPr>
          <a:xfrm>
            <a:off x="2438400" y="5221224"/>
            <a:ext cx="2438400" cy="1636776"/>
          </a:xfrm>
          <a:prstGeom prst="rect">
            <a:avLst/>
          </a:prstGeom>
        </p:spPr>
        <p:txBody>
          <a:bodyPr/>
          <a:lstStyle/>
          <a:p>
            <a:r>
              <a:rPr lang="en-US"/>
              <a:t>Click icon to add picture</a:t>
            </a:r>
          </a:p>
        </p:txBody>
      </p:sp>
      <p:sp>
        <p:nvSpPr>
          <p:cNvPr id="15" name="Picture Placeholder 14"/>
          <p:cNvSpPr>
            <a:spLocks noGrp="1"/>
          </p:cNvSpPr>
          <p:nvPr>
            <p:ph type="pic" sz="quarter" idx="16"/>
          </p:nvPr>
        </p:nvSpPr>
        <p:spPr>
          <a:xfrm>
            <a:off x="4876800" y="5221224"/>
            <a:ext cx="2438400" cy="1636776"/>
          </a:xfrm>
          <a:prstGeom prst="rect">
            <a:avLst/>
          </a:prstGeom>
        </p:spPr>
        <p:txBody>
          <a:bodyPr/>
          <a:lstStyle/>
          <a:p>
            <a:r>
              <a:rPr lang="en-US"/>
              <a:t>Click icon to add picture</a:t>
            </a:r>
          </a:p>
        </p:txBody>
      </p:sp>
    </p:spTree>
    <p:extLst>
      <p:ext uri="{BB962C8B-B14F-4D97-AF65-F5344CB8AC3E}">
        <p14:creationId xmlns:p14="http://schemas.microsoft.com/office/powerpoint/2010/main" val="3702216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55911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Title 1"/>
          <p:cNvSpPr txBox="1"/>
          <p:nvPr userDrawn="1">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277395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Blank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5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a:t>
            </a:r>
            <a:r>
              <a:rPr lang="en-US" err="1"/>
              <a:t>pt</a:t>
            </a:r>
            <a:r>
              <a:rPr lang="en-US"/>
              <a:t> </a:t>
            </a:r>
            <a:r>
              <a:rPr lang="en-US" err="1"/>
              <a:t>calibri</a:t>
            </a:r>
            <a:endParaRPr lang="en-US"/>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a:t>
            </a:r>
            <a:r>
              <a:rPr lang="en-US" err="1"/>
              <a:t>pt</a:t>
            </a:r>
            <a:endParaRPr lang="en-US"/>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spTree>
    <p:extLst>
      <p:ext uri="{BB962C8B-B14F-4D97-AF65-F5344CB8AC3E}">
        <p14:creationId xmlns:p14="http://schemas.microsoft.com/office/powerpoint/2010/main" val="110631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1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a:t>
            </a:r>
            <a:r>
              <a:rPr lang="en-US" err="1"/>
              <a:t>pt</a:t>
            </a:r>
            <a:r>
              <a:rPr lang="en-US"/>
              <a:t> </a:t>
            </a:r>
            <a:r>
              <a:rPr lang="en-US" err="1"/>
              <a:t>calibri</a:t>
            </a:r>
            <a:endParaRPr lang="en-US"/>
          </a:p>
        </p:txBody>
      </p:sp>
      <p:sp>
        <p:nvSpPr>
          <p:cNvPr id="9" name="Text Placeholder 4"/>
          <p:cNvSpPr>
            <a:spLocks noGrp="1"/>
          </p:cNvSpPr>
          <p:nvPr>
            <p:ph type="body" sz="quarter" idx="13" hasCustomPrompt="1"/>
            <p:custDataLst>
              <p:tags r:id="rId2"/>
            </p:custDataLst>
          </p:nvPr>
        </p:nvSpPr>
        <p:spPr>
          <a:xfrm>
            <a:off x="2" y="925091"/>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a:t>
            </a:r>
            <a:r>
              <a:rPr lang="en-US" err="1"/>
              <a:t>pt</a:t>
            </a:r>
            <a:endParaRPr lang="en-US"/>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nvPr>
        </p:nvSpPr>
        <p:spPr>
          <a:xfrm>
            <a:off x="7027835" y="1704331"/>
            <a:ext cx="4993839" cy="1953684"/>
          </a:xfrm>
          <a:prstGeom prst="rect">
            <a:avLst/>
          </a:prstGeom>
        </p:spPr>
        <p:txBody>
          <a:bodyPr/>
          <a:lstStyle>
            <a:lvl1pPr marL="341358" indent="-341358">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spTree>
    <p:extLst>
      <p:ext uri="{BB962C8B-B14F-4D97-AF65-F5344CB8AC3E}">
        <p14:creationId xmlns:p14="http://schemas.microsoft.com/office/powerpoint/2010/main" val="242839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Multi-Image Light Copy">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2682333-7A73-4E4B-802B-EDC6A651A143}"/>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13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1_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35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Multi-Image Heavy Copy">
    <p:spTree>
      <p:nvGrpSpPr>
        <p:cNvPr id="1" name=""/>
        <p:cNvGrpSpPr/>
        <p:nvPr/>
      </p:nvGrpSpPr>
      <p:grpSpPr>
        <a:xfrm>
          <a:off x="0" y="0"/>
          <a:ext cx="0" cy="0"/>
          <a:chOff x="0" y="0"/>
          <a:chExt cx="0" cy="0"/>
        </a:xfrm>
      </p:grpSpPr>
      <p:pic>
        <p:nvPicPr>
          <p:cNvPr id="3" name="Picture 2" descr="A picture containing water, ocean floor&#10;&#10;Description automatically generated">
            <a:extLst>
              <a:ext uri="{FF2B5EF4-FFF2-40B4-BE49-F238E27FC236}">
                <a16:creationId xmlns:a16="http://schemas.microsoft.com/office/drawing/2014/main" id="{CBF4B3DD-79A9-4D24-A980-1B1F35C4C66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17D85F7-2A12-4098-AC7F-83AA751C33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0900" y="6121400"/>
            <a:ext cx="1287313" cy="578509"/>
          </a:xfrm>
          <a:prstGeom prst="rect">
            <a:avLst/>
          </a:prstGeom>
        </p:spPr>
      </p:pic>
    </p:spTree>
    <p:extLst>
      <p:ext uri="{BB962C8B-B14F-4D97-AF65-F5344CB8AC3E}">
        <p14:creationId xmlns:p14="http://schemas.microsoft.com/office/powerpoint/2010/main" val="134341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p:custDataLst>
              <p:tags r:id="rId1"/>
            </p:custDataLst>
          </p:nvPr>
        </p:nvPicPr>
        <p:blipFill>
          <a:blip r:embed="rId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22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9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6" y="-16187"/>
            <a:ext cx="4055912" cy="1889811"/>
          </a:xfrm>
          <a:prstGeom prst="rect">
            <a:avLst/>
          </a:prstGeom>
        </p:spPr>
        <p:txBody>
          <a:bodyPr vert="horz"/>
          <a:lstStyle>
            <a:lvl1pPr algn="l">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1" y="-16187"/>
            <a:ext cx="7700683" cy="4355104"/>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7956795" y="1964240"/>
            <a:ext cx="4055912" cy="1109899"/>
          </a:xfrm>
          <a:prstGeom prst="rect">
            <a:avLst/>
          </a:prstGeom>
        </p:spPr>
        <p:txBody>
          <a:bodyPr vert="horz"/>
          <a:lstStyle>
            <a:lvl1pPr marL="0" marR="0" indent="0" algn="l" defTabSz="609570"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9" name="Picture Placeholder 14"/>
          <p:cNvSpPr>
            <a:spLocks noGrp="1"/>
          </p:cNvSpPr>
          <p:nvPr>
            <p:ph type="pic" sz="quarter" idx="15" hasCustomPrompt="1"/>
            <p:custDataLst>
              <p:tags r:id="rId4"/>
            </p:custDataLst>
          </p:nvPr>
        </p:nvSpPr>
        <p:spPr>
          <a:xfrm>
            <a:off x="3290048" y="4430829"/>
            <a:ext cx="4410635"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5"/>
            </p:custDataLst>
          </p:nvPr>
        </p:nvSpPr>
        <p:spPr>
          <a:xfrm>
            <a:off x="7956552" y="3073400"/>
            <a:ext cx="4055533" cy="2353733"/>
          </a:xfrm>
          <a:prstGeom prst="rect">
            <a:avLst/>
          </a:prstGeom>
        </p:spPr>
        <p:txBody>
          <a:bodyPr/>
          <a:lstStyle>
            <a:lvl1pPr marL="341358" indent="-341358">
              <a:spcBef>
                <a:spcPct val="0"/>
              </a:spcBef>
              <a:spcAft>
                <a:spcPts val="800"/>
              </a:spcAft>
              <a:buFont typeface="Arial" panose="020B0604020202020204" pitchFamily="34" charset="0"/>
              <a:buChar char="•"/>
              <a:defRPr sz="2667" spc="0" baseline="0">
                <a:solidFill>
                  <a:srgbClr val="00549F"/>
                </a:solidFill>
                <a:latin typeface="Calibri" panose="020F0502020204030204" pitchFamily="34" charset="0"/>
              </a:defRPr>
            </a:lvl1pPr>
          </a:lstStyle>
          <a:p>
            <a:pPr lvl="0"/>
            <a:r>
              <a:rPr lang="en-US"/>
              <a:t>Bullets 20pt</a:t>
            </a:r>
          </a:p>
        </p:txBody>
      </p:sp>
      <p:sp>
        <p:nvSpPr>
          <p:cNvPr id="8" name="Picture Placeholder 14"/>
          <p:cNvSpPr>
            <a:spLocks noGrp="1"/>
          </p:cNvSpPr>
          <p:nvPr>
            <p:ph type="pic" sz="quarter" idx="17" hasCustomPrompt="1"/>
            <p:custDataLst>
              <p:tags r:id="rId6"/>
            </p:custDataLst>
          </p:nvPr>
        </p:nvSpPr>
        <p:spPr>
          <a:xfrm>
            <a:off x="2" y="4430829"/>
            <a:ext cx="3180521"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9962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5" y="-16187"/>
            <a:ext cx="4064876" cy="1889811"/>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1" y="11689"/>
            <a:ext cx="7718612" cy="685799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1" hasCustomPrompt="1"/>
            <p:custDataLst>
              <p:tags r:id="rId3"/>
            </p:custDataLst>
          </p:nvPr>
        </p:nvSpPr>
        <p:spPr>
          <a:xfrm>
            <a:off x="7956551" y="1873251"/>
            <a:ext cx="4066116" cy="1174749"/>
          </a:xfrm>
          <a:prstGeom prst="rect">
            <a:avLst/>
          </a:prstGeom>
        </p:spPr>
        <p:txBody>
          <a:bodyPr/>
          <a:lstStyle>
            <a:lvl1pPr algn="l">
              <a:defRPr sz="3200" spc="0" baseline="0">
                <a:solidFill>
                  <a:srgbClr val="00549F"/>
                </a:solidFill>
                <a:latin typeface="Calibri" panose="020F0502020204030204" pitchFamily="34" charset="0"/>
              </a:defRPr>
            </a:lvl1pPr>
          </a:lstStyle>
          <a:p>
            <a:pPr lvl="0"/>
            <a:r>
              <a:rPr lang="en-US"/>
              <a:t>Subhead 24 pt Subhead 24 pt</a:t>
            </a:r>
          </a:p>
        </p:txBody>
      </p:sp>
      <p:sp>
        <p:nvSpPr>
          <p:cNvPr id="10" name="Text Placeholder 9"/>
          <p:cNvSpPr>
            <a:spLocks noGrp="1"/>
          </p:cNvSpPr>
          <p:nvPr>
            <p:ph type="body" sz="quarter" idx="12" hasCustomPrompt="1"/>
            <p:custDataLst>
              <p:tags r:id="rId4"/>
            </p:custDataLst>
          </p:nvPr>
        </p:nvSpPr>
        <p:spPr>
          <a:xfrm>
            <a:off x="7956795" y="3048000"/>
            <a:ext cx="4066116" cy="2514600"/>
          </a:xfrm>
          <a:prstGeom prst="rect">
            <a:avLst/>
          </a:prstGeom>
        </p:spPr>
        <p:txBody>
          <a:bodyPr/>
          <a:lstStyle>
            <a:lvl1pPr marL="341367" indent="-341367" algn="l">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33002948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816738"/>
            <a:ext cx="6071616"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3" name="Picture Placeholder 2"/>
          <p:cNvSpPr>
            <a:spLocks noGrp="1"/>
          </p:cNvSpPr>
          <p:nvPr>
            <p:ph type="pic" sz="quarter" idx="10"/>
          </p:nvPr>
        </p:nvSpPr>
        <p:spPr>
          <a:xfrm>
            <a:off x="6072190" y="816741"/>
            <a:ext cx="6119812" cy="2999359"/>
          </a:xfrm>
          <a:prstGeom prst="rect">
            <a:avLst/>
          </a:prstGeom>
        </p:spPr>
        <p:txBody>
          <a:bodyPr/>
          <a:lstStyle/>
          <a:p>
            <a:r>
              <a:rPr lang="en-US"/>
              <a:t>Click icon to add picture</a:t>
            </a:r>
          </a:p>
        </p:txBody>
      </p:sp>
      <p:sp>
        <p:nvSpPr>
          <p:cNvPr id="5" name="Picture Placeholder 4"/>
          <p:cNvSpPr>
            <a:spLocks noGrp="1"/>
          </p:cNvSpPr>
          <p:nvPr>
            <p:ph type="pic" sz="quarter" idx="11"/>
          </p:nvPr>
        </p:nvSpPr>
        <p:spPr>
          <a:xfrm>
            <a:off x="6071616" y="3816096"/>
            <a:ext cx="6120384" cy="3041904"/>
          </a:xfrm>
          <a:prstGeom prst="rect">
            <a:avLst/>
          </a:prstGeom>
        </p:spPr>
        <p:txBody>
          <a:bodyPr/>
          <a:lstStyle/>
          <a:p>
            <a:r>
              <a:rPr lang="en-US"/>
              <a:t>Click icon to add picture</a:t>
            </a:r>
          </a:p>
        </p:txBody>
      </p:sp>
    </p:spTree>
    <p:extLst>
      <p:ext uri="{BB962C8B-B14F-4D97-AF65-F5344CB8AC3E}">
        <p14:creationId xmlns:p14="http://schemas.microsoft.com/office/powerpoint/2010/main" val="1513233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userDrawn="1">
            <p:custDataLst>
              <p:tags r:id="rId1"/>
            </p:custDataLst>
          </p:nvPr>
        </p:nvPicPr>
        <p:blipFill>
          <a:blip r:embed="rId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597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custDataLst>
              <p:tags r:id="rId1"/>
            </p:custDataLst>
          </p:nvPr>
        </p:nvSpPr>
        <p:spPr>
          <a:xfrm>
            <a:off x="0" y="853440"/>
            <a:ext cx="12186248" cy="5969000"/>
          </a:xfrm>
          <a:prstGeom prst="rect">
            <a:avLst/>
          </a:prstGeom>
        </p:spPr>
        <p:txBody>
          <a:bodyPr/>
          <a:lstStyle/>
          <a:p>
            <a:endParaRPr lang="en-US"/>
          </a:p>
        </p:txBody>
      </p:sp>
      <p:sp>
        <p:nvSpPr>
          <p:cNvPr id="2" name="Title 1"/>
          <p:cNvSpPr>
            <a:spLocks noGrp="1"/>
          </p:cNvSpPr>
          <p:nvPr>
            <p:ph type="ctrTitle" hasCustomPrompt="1"/>
            <p:custDataLst>
              <p:tags r:id="rId2"/>
            </p:custDataLst>
          </p:nvPr>
        </p:nvSpPr>
        <p:spPr>
          <a:xfrm>
            <a:off x="4871053" y="853440"/>
            <a:ext cx="7320951" cy="1295400"/>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3783082551"/>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1881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p:custDataLst>
              <p:tags r:id="rId1"/>
            </p:custDataLst>
          </p:nvPr>
        </p:nvPicPr>
        <p:blipFill>
          <a:blip r:embed="rId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59353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One 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6429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stStyle>
          <a:p>
            <a:fld id="{86CB4B4D-7CA3-9044-876B-883B54F8677D}" type="slidenum">
              <a:rPr lang="en-US" smtClean="0"/>
              <a:t>‹#›</a:t>
            </a:fld>
            <a:endParaRPr lang="en-US"/>
          </a:p>
        </p:txBody>
      </p:sp>
      <p:cxnSp>
        <p:nvCxnSpPr>
          <p:cNvPr id="8" name="Straight Connector 7"/>
          <p:cNvCxnSpPr/>
          <p:nvPr>
            <p:custDataLst>
              <p:tags r:id="rId2"/>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PIT_footer.wmf"/>
          <p:cNvPicPr>
            <a:picLocks noChangeAspect="1"/>
          </p:cNvPicPr>
          <p:nvPr>
            <p:custDataLst>
              <p:tags r:id="rId3"/>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217445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732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One Image Light Copy">
    <p:spTree>
      <p:nvGrpSpPr>
        <p:cNvPr id="1" name=""/>
        <p:cNvGrpSpPr/>
        <p:nvPr/>
      </p:nvGrpSpPr>
      <p:grpSpPr>
        <a:xfrm>
          <a:off x="0" y="0"/>
          <a:ext cx="0" cy="0"/>
          <a:chOff x="0" y="0"/>
          <a:chExt cx="0" cy="0"/>
        </a:xfrm>
      </p:grpSpPr>
      <p:pic>
        <p:nvPicPr>
          <p:cNvPr id="12" name="Picture 11" descr="PIT_footer.wmf"/>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9188134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10" name="Straight Connector 9"/>
          <p:cNvCxnSpPr/>
          <p:nvPr>
            <p:custDataLst>
              <p:tags r:id="rId1"/>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8814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0" name="Title 1"/>
          <p:cNvSpPr txBox="1"/>
          <p:nvPr>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93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816738"/>
            <a:ext cx="12192000"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Tree>
    <p:extLst>
      <p:ext uri="{BB962C8B-B14F-4D97-AF65-F5344CB8AC3E}">
        <p14:creationId xmlns:p14="http://schemas.microsoft.com/office/powerpoint/2010/main" val="2981498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191973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Title 1"/>
          <p:cNvSpPr txBox="1"/>
          <p:nvPr>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056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853749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32F39-4FDC-4240-8609-79BAC688F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09" y="-360219"/>
            <a:ext cx="12192000" cy="6858000"/>
          </a:xfrm>
          <a:prstGeom prst="rect">
            <a:avLst/>
          </a:prstGeom>
        </p:spPr>
      </p:pic>
    </p:spTree>
    <p:extLst>
      <p:ext uri="{BB962C8B-B14F-4D97-AF65-F5344CB8AC3E}">
        <p14:creationId xmlns:p14="http://schemas.microsoft.com/office/powerpoint/2010/main" val="1196578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4173560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1483184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PCL_Layout3">
    <p:spTree>
      <p:nvGrpSpPr>
        <p:cNvPr id="1" name="Shape 44"/>
        <p:cNvGrpSpPr/>
        <p:nvPr/>
      </p:nvGrpSpPr>
      <p:grpSpPr>
        <a:xfrm>
          <a:off x="0" y="0"/>
          <a:ext cx="0" cy="0"/>
          <a:chOff x="0" y="0"/>
          <a:chExt cx="0" cy="0"/>
        </a:xfrm>
      </p:grpSpPr>
      <p:sp>
        <p:nvSpPr>
          <p:cNvPr id="46" name="Shape 46"/>
          <p:cNvSpPr txBox="1">
            <a:spLocks noGrp="1"/>
          </p:cNvSpPr>
          <p:nvPr>
            <p:ph type="title"/>
            <p:custDataLst>
              <p:tags r:id="rId1"/>
            </p:custDataLst>
          </p:nvPr>
        </p:nvSpPr>
        <p:spPr>
          <a:xfrm>
            <a:off x="571500" y="177800"/>
            <a:ext cx="11049000" cy="812800"/>
          </a:xfrm>
          <a:prstGeom prst="rect">
            <a:avLst/>
          </a:prstGeom>
          <a:noFill/>
          <a:ln>
            <a:noFill/>
          </a:ln>
        </p:spPr>
        <p:txBody>
          <a:bodyPr wrap="square" lIns="91425" tIns="91425" rIns="91425" bIns="91425" anchor="b" anchorCtr="0"/>
          <a:lstStyle>
            <a:lvl1pPr marL="0" marR="0" lvl="0" indent="0" algn="l" rtl="0">
              <a:spcBef>
                <a:spcPct val="0"/>
              </a:spcBef>
              <a:buClr>
                <a:srgbClr val="0070AF"/>
              </a:buClr>
              <a:buSzPts val="3000"/>
              <a:buFont typeface="Arial"/>
              <a:buNone/>
              <a:defRPr sz="4000" b="0" i="0" u="none" strike="noStrike" cap="none">
                <a:solidFill>
                  <a:srgbClr val="0070AF"/>
                </a:solidFill>
                <a:latin typeface="Arial"/>
                <a:ea typeface="Arial"/>
                <a:cs typeface="Arial"/>
                <a:sym typeface="Arial"/>
              </a:defRPr>
            </a:lvl1pPr>
            <a:lvl2pPr lvl="1" indent="0">
              <a:spcBef>
                <a:spcPct val="0"/>
              </a:spcBef>
              <a:buSzPts val="1400"/>
              <a:buNone/>
              <a:defRPr sz="2400"/>
            </a:lvl2pPr>
            <a:lvl3pPr lvl="2" indent="0">
              <a:spcBef>
                <a:spcPct val="0"/>
              </a:spcBef>
              <a:buSzPts val="1400"/>
              <a:buNone/>
              <a:defRPr sz="2400"/>
            </a:lvl3pPr>
            <a:lvl4pPr lvl="3" indent="0">
              <a:spcBef>
                <a:spcPct val="0"/>
              </a:spcBef>
              <a:buSzPts val="1400"/>
              <a:buNone/>
              <a:defRPr sz="2400"/>
            </a:lvl4pPr>
            <a:lvl5pPr lvl="4" indent="0">
              <a:spcBef>
                <a:spcPct val="0"/>
              </a:spcBef>
              <a:buSzPts val="1400"/>
              <a:buNone/>
              <a:defRPr sz="2400"/>
            </a:lvl5pPr>
            <a:lvl6pPr lvl="5" indent="0">
              <a:spcBef>
                <a:spcPct val="0"/>
              </a:spcBef>
              <a:buSzPts val="1400"/>
              <a:buNone/>
              <a:defRPr sz="2400"/>
            </a:lvl6pPr>
            <a:lvl7pPr lvl="6" indent="0">
              <a:spcBef>
                <a:spcPct val="0"/>
              </a:spcBef>
              <a:buSzPts val="1400"/>
              <a:buNone/>
              <a:defRPr sz="2400"/>
            </a:lvl7pPr>
            <a:lvl8pPr lvl="7" indent="0">
              <a:spcBef>
                <a:spcPct val="0"/>
              </a:spcBef>
              <a:buSzPts val="1400"/>
              <a:buNone/>
              <a:defRPr sz="2400"/>
            </a:lvl8pPr>
            <a:lvl9pPr lvl="8" indent="0">
              <a:spcBef>
                <a:spcPct val="0"/>
              </a:spcBef>
              <a:buSzPts val="1400"/>
              <a:buNone/>
              <a:defRPr sz="2400"/>
            </a:lvl9pPr>
          </a:lstStyle>
          <a:p>
            <a:r>
              <a:rPr lang="en-US"/>
              <a:t>Click to edit Master title style</a:t>
            </a:r>
            <a:endParaRPr/>
          </a:p>
        </p:txBody>
      </p:sp>
    </p:spTree>
    <p:extLst>
      <p:ext uri="{BB962C8B-B14F-4D97-AF65-F5344CB8AC3E}">
        <p14:creationId xmlns:p14="http://schemas.microsoft.com/office/powerpoint/2010/main" val="40364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custDataLst>
              <p:tags r:id="rId1"/>
            </p:custDataLst>
          </p:nvPr>
        </p:nvSpPr>
        <p:spPr>
          <a:xfrm>
            <a:off x="0" y="853440"/>
            <a:ext cx="12186248" cy="5969000"/>
          </a:xfrm>
          <a:prstGeom prst="rect">
            <a:avLst/>
          </a:prstGeom>
        </p:spPr>
        <p:txBody>
          <a:bodyPr/>
          <a:lstStyle/>
          <a:p>
            <a:r>
              <a:rPr lang="en-US"/>
              <a:t>Click icon to add picture</a:t>
            </a:r>
          </a:p>
        </p:txBody>
      </p:sp>
      <p:sp>
        <p:nvSpPr>
          <p:cNvPr id="2" name="Title 1"/>
          <p:cNvSpPr>
            <a:spLocks noGrp="1"/>
          </p:cNvSpPr>
          <p:nvPr>
            <p:ph type="ctrTitle" hasCustomPrompt="1"/>
            <p:custDataLst>
              <p:tags r:id="rId2"/>
            </p:custDataLst>
          </p:nvPr>
        </p:nvSpPr>
        <p:spPr>
          <a:xfrm>
            <a:off x="4871050" y="853440"/>
            <a:ext cx="7320951" cy="1295400"/>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347576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8A26-2888-41AF-B96B-89877F51C6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31161-AABF-41CB-A0C7-274C55338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84455-DE10-4561-A3FD-6BB4DCDB12AE}"/>
              </a:ext>
            </a:extLst>
          </p:cNvPr>
          <p:cNvSpPr>
            <a:spLocks noGrp="1"/>
          </p:cNvSpPr>
          <p:nvPr>
            <p:ph type="dt" sz="half" idx="10"/>
          </p:nvPr>
        </p:nvSpPr>
        <p:spPr/>
        <p:txBody>
          <a:bodyPr/>
          <a:lstStyle/>
          <a:p>
            <a:fld id="{C5CD276E-4429-4F28-834F-16E3B2ABEF44}" type="datetimeFigureOut">
              <a:rPr lang="en-US" smtClean="0"/>
              <a:t>10/14/2024</a:t>
            </a:fld>
            <a:endParaRPr lang="en-US"/>
          </a:p>
        </p:txBody>
      </p:sp>
      <p:sp>
        <p:nvSpPr>
          <p:cNvPr id="5" name="Footer Placeholder 4">
            <a:extLst>
              <a:ext uri="{FF2B5EF4-FFF2-40B4-BE49-F238E27FC236}">
                <a16:creationId xmlns:a16="http://schemas.microsoft.com/office/drawing/2014/main" id="{35A3347D-3E1F-40D2-B863-A1300943A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B6AB-B18F-4430-88A4-D08551D1DA6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13026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640080"/>
            <a:ext cx="7315200" cy="36576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7315200" y="640080"/>
            <a:ext cx="4876800" cy="3657600"/>
          </a:xfrm>
          <a:prstGeom prst="rect">
            <a:avLst/>
          </a:prstGeom>
        </p:spPr>
        <p:txBody>
          <a:bodyPr/>
          <a:lstStyle>
            <a:lvl1pPr marL="0" indent="0">
              <a:buNone/>
              <a:defRPr sz="3200">
                <a:solidFill>
                  <a:srgbClr val="54575A"/>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
        <p:nvSpPr>
          <p:cNvPr id="6" name="Picture Placeholder 5"/>
          <p:cNvSpPr>
            <a:spLocks noGrp="1"/>
          </p:cNvSpPr>
          <p:nvPr>
            <p:ph type="pic" sz="quarter" idx="13"/>
          </p:nvPr>
        </p:nvSpPr>
        <p:spPr>
          <a:xfrm>
            <a:off x="1917" y="4297680"/>
            <a:ext cx="7313283" cy="2514600"/>
          </a:xfrm>
          <a:prstGeom prst="rect">
            <a:avLst/>
          </a:prstGeom>
        </p:spPr>
        <p:txBody>
          <a:bodyPr/>
          <a:lstStyle/>
          <a:p>
            <a:r>
              <a:rPr lang="en-US"/>
              <a:t>Click icon to add picture</a:t>
            </a:r>
          </a:p>
        </p:txBody>
      </p:sp>
      <p:sp>
        <p:nvSpPr>
          <p:cNvPr id="9" name="Picture Placeholder 8"/>
          <p:cNvSpPr>
            <a:spLocks noGrp="1"/>
          </p:cNvSpPr>
          <p:nvPr>
            <p:ph type="pic" sz="quarter" idx="14"/>
          </p:nvPr>
        </p:nvSpPr>
        <p:spPr>
          <a:xfrm>
            <a:off x="7315200" y="4297680"/>
            <a:ext cx="4876800" cy="2514600"/>
          </a:xfrm>
          <a:prstGeom prst="rect">
            <a:avLst/>
          </a:prstGeom>
        </p:spPr>
        <p:txBody>
          <a:bodyPr/>
          <a:lstStyle/>
          <a:p>
            <a:r>
              <a:rPr lang="en-US"/>
              <a:t>Click icon to add picture</a:t>
            </a:r>
          </a:p>
        </p:txBody>
      </p:sp>
    </p:spTree>
    <p:extLst>
      <p:ext uri="{BB962C8B-B14F-4D97-AF65-F5344CB8AC3E}">
        <p14:creationId xmlns:p14="http://schemas.microsoft.com/office/powerpoint/2010/main" val="3098844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1982360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8" name="Picture Placeholder 7"/>
          <p:cNvSpPr>
            <a:spLocks noGrp="1"/>
          </p:cNvSpPr>
          <p:nvPr>
            <p:ph type="pic" sz="quarter" idx="13"/>
          </p:nvPr>
        </p:nvSpPr>
        <p:spPr>
          <a:xfrm>
            <a:off x="0" y="640080"/>
            <a:ext cx="12192000" cy="6196584"/>
          </a:xfrm>
          <a:prstGeom prst="rect">
            <a:avLst/>
          </a:prstGeom>
        </p:spPr>
        <p:txBody>
          <a:bodyPr/>
          <a:lstStyle/>
          <a:p>
            <a:r>
              <a:rPr lang="en-US"/>
              <a:t>Click icon to add picture</a:t>
            </a:r>
          </a:p>
        </p:txBody>
      </p:sp>
      <p:sp>
        <p:nvSpPr>
          <p:cNvPr id="2" name="Title 1"/>
          <p:cNvSpPr>
            <a:spLocks noGrp="1"/>
          </p:cNvSpPr>
          <p:nvPr>
            <p:ph type="ctrTitle" hasCustomPrompt="1"/>
          </p:nvPr>
        </p:nvSpPr>
        <p:spPr>
          <a:xfrm>
            <a:off x="4978400" y="640081"/>
            <a:ext cx="7213600" cy="1476756"/>
          </a:xfr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4141342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0" y="640080"/>
            <a:ext cx="4876800" cy="1722120"/>
          </a:xfrm>
        </p:spPr>
        <p:txBody>
          <a:bodyPr/>
          <a:lstStyle/>
          <a:p>
            <a:r>
              <a:rPr lang="en-US"/>
              <a:t>Click to edit Master title style</a:t>
            </a:r>
          </a:p>
        </p:txBody>
      </p:sp>
      <p:sp>
        <p:nvSpPr>
          <p:cNvPr id="3" name="Content Placeholder 2"/>
          <p:cNvSpPr>
            <a:spLocks noGrp="1"/>
          </p:cNvSpPr>
          <p:nvPr>
            <p:ph idx="1"/>
          </p:nvPr>
        </p:nvSpPr>
        <p:spPr>
          <a:xfrm>
            <a:off x="7315200" y="2380892"/>
            <a:ext cx="4876800" cy="4477109"/>
          </a:xfrm>
          <a:prstGeom prst="rect">
            <a:avLst/>
          </a:prstGeom>
        </p:spPr>
        <p:txBody>
          <a:bodyPr/>
          <a:lstStyle>
            <a:lvl1pPr>
              <a:defRPr>
                <a:solidFill>
                  <a:srgbClr val="54575A"/>
                </a:solidFill>
              </a:defRPr>
            </a:lvl1pPr>
            <a:lvl2pPr>
              <a:defRPr>
                <a:solidFill>
                  <a:srgbClr val="54575A"/>
                </a:solidFill>
              </a:defRPr>
            </a:lvl2pPr>
            <a:lvl3pPr>
              <a:defRPr>
                <a:solidFill>
                  <a:srgbClr val="54575A"/>
                </a:solidFill>
              </a:defRPr>
            </a:lvl3pPr>
            <a:lvl4pPr>
              <a:defRPr>
                <a:solidFill>
                  <a:srgbClr val="54575A"/>
                </a:solidFill>
              </a:defRPr>
            </a:lvl4pPr>
            <a:lvl5pPr>
              <a:defRPr>
                <a:solidFill>
                  <a:srgbClr val="54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8" name="Picture Placeholder 7"/>
          <p:cNvSpPr>
            <a:spLocks noGrp="1"/>
          </p:cNvSpPr>
          <p:nvPr>
            <p:ph type="pic" sz="quarter" idx="13"/>
          </p:nvPr>
        </p:nvSpPr>
        <p:spPr>
          <a:xfrm>
            <a:off x="0" y="645213"/>
            <a:ext cx="7315200" cy="6186577"/>
          </a:xfrm>
          <a:prstGeom prst="rect">
            <a:avLst/>
          </a:prstGeom>
        </p:spPr>
        <p:txBody>
          <a:bodyPr/>
          <a:lstStyle/>
          <a:p>
            <a:r>
              <a:rPr lang="en-US"/>
              <a:t>Click icon to add picture</a:t>
            </a:r>
          </a:p>
        </p:txBody>
      </p:sp>
    </p:spTree>
    <p:extLst>
      <p:ext uri="{BB962C8B-B14F-4D97-AF65-F5344CB8AC3E}">
        <p14:creationId xmlns:p14="http://schemas.microsoft.com/office/powerpoint/2010/main" val="1585151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
        <p:nvSpPr>
          <p:cNvPr id="3" name="Picture Placeholder 2"/>
          <p:cNvSpPr>
            <a:spLocks noGrp="1"/>
          </p:cNvSpPr>
          <p:nvPr>
            <p:ph type="pic" sz="quarter" idx="13"/>
          </p:nvPr>
        </p:nvSpPr>
        <p:spPr>
          <a:xfrm>
            <a:off x="0" y="2468880"/>
            <a:ext cx="7315200" cy="4343400"/>
          </a:xfrm>
          <a:prstGeom prst="rect">
            <a:avLst/>
          </a:prstGeom>
        </p:spPr>
        <p:txBody>
          <a:bodyPr/>
          <a:lstStyle/>
          <a:p>
            <a:r>
              <a:rPr lang="en-US"/>
              <a:t>Click icon to add picture</a:t>
            </a:r>
          </a:p>
        </p:txBody>
      </p:sp>
      <p:sp>
        <p:nvSpPr>
          <p:cNvPr id="6" name="Content Placeholder 5"/>
          <p:cNvSpPr>
            <a:spLocks noGrp="1"/>
          </p:cNvSpPr>
          <p:nvPr>
            <p:ph sz="quarter" idx="4"/>
          </p:nvPr>
        </p:nvSpPr>
        <p:spPr>
          <a:xfrm>
            <a:off x="0" y="640080"/>
            <a:ext cx="7315200" cy="1828800"/>
          </a:xfrm>
          <a:prstGeom prst="rect">
            <a:avLst/>
          </a:prstGeom>
        </p:spPr>
        <p:txBody>
          <a:bodyPr/>
          <a:lstStyle>
            <a:lvl1pPr>
              <a:defRPr sz="3200">
                <a:solidFill>
                  <a:srgbClr val="54575A"/>
                </a:solidFill>
              </a:defRPr>
            </a:lvl1pPr>
            <a:lvl2pPr>
              <a:defRPr sz="3200">
                <a:solidFill>
                  <a:srgbClr val="54575A"/>
                </a:solidFill>
              </a:defRPr>
            </a:lvl2pPr>
            <a:lvl3pPr>
              <a:defRPr sz="2400">
                <a:solidFill>
                  <a:srgbClr val="54575A"/>
                </a:solidFill>
              </a:defRPr>
            </a:lvl3pPr>
            <a:lvl4pPr>
              <a:defRPr sz="1600">
                <a:solidFill>
                  <a:srgbClr val="54575A"/>
                </a:solidFill>
              </a:defRPr>
            </a:lvl4pPr>
            <a:lvl5pPr>
              <a:defRPr sz="1600">
                <a:solidFill>
                  <a:srgbClr val="54575A"/>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4"/>
          </p:nvPr>
        </p:nvSpPr>
        <p:spPr>
          <a:xfrm>
            <a:off x="7315200" y="640080"/>
            <a:ext cx="4876800" cy="6248400"/>
          </a:xfrm>
          <a:prstGeom prst="rect">
            <a:avLst/>
          </a:prstGeom>
        </p:spPr>
        <p:txBody>
          <a:bodyPr/>
          <a:lstStyle/>
          <a:p>
            <a:r>
              <a:rPr lang="en-US"/>
              <a:t>Click icon to add picture</a:t>
            </a:r>
          </a:p>
        </p:txBody>
      </p:sp>
    </p:spTree>
    <p:extLst>
      <p:ext uri="{BB962C8B-B14F-4D97-AF65-F5344CB8AC3E}">
        <p14:creationId xmlns:p14="http://schemas.microsoft.com/office/powerpoint/2010/main" val="3977740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0" y="640080"/>
            <a:ext cx="4876800" cy="1722120"/>
          </a:xfrm>
        </p:spPr>
        <p:txBody>
          <a:bodyPr/>
          <a:lstStyle/>
          <a:p>
            <a:r>
              <a:rPr lang="en-US"/>
              <a:t>Click to edit Master title style</a:t>
            </a:r>
          </a:p>
        </p:txBody>
      </p:sp>
      <p:sp>
        <p:nvSpPr>
          <p:cNvPr id="4" name="Content Placeholder 3"/>
          <p:cNvSpPr>
            <a:spLocks noGrp="1"/>
          </p:cNvSpPr>
          <p:nvPr>
            <p:ph sz="half" idx="2"/>
          </p:nvPr>
        </p:nvSpPr>
        <p:spPr>
          <a:xfrm>
            <a:off x="7315200" y="2438400"/>
            <a:ext cx="4876800" cy="4419600"/>
          </a:xfrm>
          <a:prstGeom prst="rect">
            <a:avLst/>
          </a:prstGeom>
        </p:spPr>
        <p:txBody>
          <a:bodyPr/>
          <a:lstStyle>
            <a:lvl1pPr>
              <a:defRPr sz="2800">
                <a:solidFill>
                  <a:srgbClr val="54575A"/>
                </a:solidFill>
              </a:defRPr>
            </a:lvl1pPr>
            <a:lvl2pPr>
              <a:defRPr sz="2400">
                <a:solidFill>
                  <a:srgbClr val="54575A"/>
                </a:solidFill>
              </a:defRPr>
            </a:lvl2pPr>
            <a:lvl3pPr>
              <a:defRPr sz="2000">
                <a:solidFill>
                  <a:srgbClr val="54575A"/>
                </a:solidFill>
              </a:defRPr>
            </a:lvl3pPr>
            <a:lvl4pPr>
              <a:defRPr sz="1800">
                <a:solidFill>
                  <a:srgbClr val="54575A"/>
                </a:solidFill>
              </a:defRPr>
            </a:lvl4pPr>
            <a:lvl5pPr>
              <a:defRPr sz="1800">
                <a:solidFill>
                  <a:srgbClr val="54575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
        <p:nvSpPr>
          <p:cNvPr id="9" name="Picture Placeholder 8"/>
          <p:cNvSpPr>
            <a:spLocks noGrp="1"/>
          </p:cNvSpPr>
          <p:nvPr>
            <p:ph type="pic" sz="quarter" idx="13"/>
          </p:nvPr>
        </p:nvSpPr>
        <p:spPr>
          <a:xfrm>
            <a:off x="1" y="640080"/>
            <a:ext cx="7315200" cy="4572000"/>
          </a:xfrm>
          <a:prstGeom prst="rect">
            <a:avLst/>
          </a:prstGeom>
        </p:spPr>
        <p:txBody>
          <a:bodyPr/>
          <a:lstStyle/>
          <a:p>
            <a:r>
              <a:rPr lang="en-US"/>
              <a:t>Click icon to add picture</a:t>
            </a:r>
          </a:p>
        </p:txBody>
      </p:sp>
      <p:sp>
        <p:nvSpPr>
          <p:cNvPr id="11" name="Picture Placeholder 10"/>
          <p:cNvSpPr>
            <a:spLocks noGrp="1"/>
          </p:cNvSpPr>
          <p:nvPr>
            <p:ph type="pic" sz="quarter" idx="14"/>
          </p:nvPr>
        </p:nvSpPr>
        <p:spPr>
          <a:xfrm>
            <a:off x="0" y="5221224"/>
            <a:ext cx="2438400" cy="1636776"/>
          </a:xfrm>
          <a:prstGeom prst="rect">
            <a:avLst/>
          </a:prstGeom>
        </p:spPr>
        <p:txBody>
          <a:bodyPr/>
          <a:lstStyle/>
          <a:p>
            <a:r>
              <a:rPr lang="en-US"/>
              <a:t>Click icon to add picture</a:t>
            </a:r>
          </a:p>
        </p:txBody>
      </p:sp>
      <p:sp>
        <p:nvSpPr>
          <p:cNvPr id="13" name="Picture Placeholder 12"/>
          <p:cNvSpPr>
            <a:spLocks noGrp="1"/>
          </p:cNvSpPr>
          <p:nvPr>
            <p:ph type="pic" sz="quarter" idx="15"/>
          </p:nvPr>
        </p:nvSpPr>
        <p:spPr>
          <a:xfrm>
            <a:off x="2438400" y="5221224"/>
            <a:ext cx="2438400" cy="1636776"/>
          </a:xfrm>
          <a:prstGeom prst="rect">
            <a:avLst/>
          </a:prstGeom>
        </p:spPr>
        <p:txBody>
          <a:bodyPr/>
          <a:lstStyle/>
          <a:p>
            <a:r>
              <a:rPr lang="en-US"/>
              <a:t>Click icon to add picture</a:t>
            </a:r>
          </a:p>
        </p:txBody>
      </p:sp>
      <p:sp>
        <p:nvSpPr>
          <p:cNvPr id="15" name="Picture Placeholder 14"/>
          <p:cNvSpPr>
            <a:spLocks noGrp="1"/>
          </p:cNvSpPr>
          <p:nvPr>
            <p:ph type="pic" sz="quarter" idx="16"/>
          </p:nvPr>
        </p:nvSpPr>
        <p:spPr>
          <a:xfrm>
            <a:off x="4876800" y="5221224"/>
            <a:ext cx="2438400" cy="1636776"/>
          </a:xfrm>
          <a:prstGeom prst="rect">
            <a:avLst/>
          </a:prstGeom>
        </p:spPr>
        <p:txBody>
          <a:bodyPr/>
          <a:lstStyle/>
          <a:p>
            <a:r>
              <a:rPr lang="en-US"/>
              <a:t>Click icon to add picture</a:t>
            </a:r>
          </a:p>
        </p:txBody>
      </p:sp>
    </p:spTree>
    <p:extLst>
      <p:ext uri="{BB962C8B-B14F-4D97-AF65-F5344CB8AC3E}">
        <p14:creationId xmlns:p14="http://schemas.microsoft.com/office/powerpoint/2010/main" val="195174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816738"/>
            <a:ext cx="6071616"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3" name="Picture Placeholder 2"/>
          <p:cNvSpPr>
            <a:spLocks noGrp="1"/>
          </p:cNvSpPr>
          <p:nvPr>
            <p:ph type="pic" sz="quarter" idx="10"/>
          </p:nvPr>
        </p:nvSpPr>
        <p:spPr>
          <a:xfrm>
            <a:off x="6072190" y="816741"/>
            <a:ext cx="6119812" cy="2999359"/>
          </a:xfrm>
          <a:prstGeom prst="rect">
            <a:avLst/>
          </a:prstGeom>
        </p:spPr>
        <p:txBody>
          <a:bodyPr/>
          <a:lstStyle/>
          <a:p>
            <a:r>
              <a:rPr lang="en-US"/>
              <a:t>Click icon to add picture</a:t>
            </a:r>
          </a:p>
        </p:txBody>
      </p:sp>
      <p:sp>
        <p:nvSpPr>
          <p:cNvPr id="5" name="Picture Placeholder 4"/>
          <p:cNvSpPr>
            <a:spLocks noGrp="1"/>
          </p:cNvSpPr>
          <p:nvPr>
            <p:ph type="pic" sz="quarter" idx="11"/>
          </p:nvPr>
        </p:nvSpPr>
        <p:spPr>
          <a:xfrm>
            <a:off x="6071616" y="3816096"/>
            <a:ext cx="6120384" cy="3041904"/>
          </a:xfrm>
          <a:prstGeom prst="rect">
            <a:avLst/>
          </a:prstGeom>
        </p:spPr>
        <p:txBody>
          <a:bodyPr/>
          <a:lstStyle/>
          <a:p>
            <a:r>
              <a:rPr lang="en-US"/>
              <a:t>Click icon to add picture</a:t>
            </a:r>
          </a:p>
        </p:txBody>
      </p:sp>
    </p:spTree>
    <p:extLst>
      <p:ext uri="{BB962C8B-B14F-4D97-AF65-F5344CB8AC3E}">
        <p14:creationId xmlns:p14="http://schemas.microsoft.com/office/powerpoint/2010/main" val="3599682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816738"/>
            <a:ext cx="12192000"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Tree>
    <p:extLst>
      <p:ext uri="{BB962C8B-B14F-4D97-AF65-F5344CB8AC3E}">
        <p14:creationId xmlns:p14="http://schemas.microsoft.com/office/powerpoint/2010/main" val="3735583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501013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2361592-9A55-4CB3-B4C5-3E375A55EC33}"/>
              </a:ext>
            </a:extLst>
          </p:cNvPr>
          <p:cNvSpPr>
            <a:spLocks noGrp="1"/>
          </p:cNvSpPr>
          <p:nvPr>
            <p:ph type="body" sz="quarter" idx="15"/>
          </p:nvPr>
        </p:nvSpPr>
        <p:spPr>
          <a:xfrm>
            <a:off x="152403" y="215271"/>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3" name="Text Placeholder 5">
            <a:extLst>
              <a:ext uri="{FF2B5EF4-FFF2-40B4-BE49-F238E27FC236}">
                <a16:creationId xmlns:a16="http://schemas.microsoft.com/office/drawing/2014/main" id="{2A622ECD-C5C7-4942-87A9-81504AAC68FC}"/>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pic>
        <p:nvPicPr>
          <p:cNvPr id="5" name="Picture 4">
            <a:extLst>
              <a:ext uri="{FF2B5EF4-FFF2-40B4-BE49-F238E27FC236}">
                <a16:creationId xmlns:a16="http://schemas.microsoft.com/office/drawing/2014/main" id="{B7E1A9F0-1003-4603-8177-1C1EE33C6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504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9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a:t>
            </a:r>
            <a:r>
              <a:rPr lang="en-US" err="1"/>
              <a:t>pt</a:t>
            </a:r>
            <a:r>
              <a:rPr lang="en-US"/>
              <a:t> </a:t>
            </a:r>
            <a:r>
              <a:rPr lang="en-US" err="1"/>
              <a:t>calibri</a:t>
            </a:r>
            <a:endParaRPr lang="en-US"/>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a:t>
            </a:r>
            <a:r>
              <a:rPr lang="en-US" err="1"/>
              <a:t>pt</a:t>
            </a:r>
            <a:endParaRPr lang="en-US"/>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spTree>
    <p:extLst>
      <p:ext uri="{BB962C8B-B14F-4D97-AF65-F5344CB8AC3E}">
        <p14:creationId xmlns:p14="http://schemas.microsoft.com/office/powerpoint/2010/main" val="16149582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cSld name="Multi-Image Light Cop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82333-7A73-4E4B-802B-EDC6A651A143}"/>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09128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2361592-9A55-4CB3-B4C5-3E375A55EC33}"/>
              </a:ext>
            </a:extLst>
          </p:cNvPr>
          <p:cNvSpPr>
            <a:spLocks noGrp="1"/>
          </p:cNvSpPr>
          <p:nvPr>
            <p:ph type="body" sz="quarter" idx="15"/>
          </p:nvPr>
        </p:nvSpPr>
        <p:spPr>
          <a:xfrm>
            <a:off x="152403" y="215271"/>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3" name="Text Placeholder 5">
            <a:extLst>
              <a:ext uri="{FF2B5EF4-FFF2-40B4-BE49-F238E27FC236}">
                <a16:creationId xmlns:a16="http://schemas.microsoft.com/office/drawing/2014/main" id="{2A622ECD-C5C7-4942-87A9-81504AAC68FC}"/>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pic>
        <p:nvPicPr>
          <p:cNvPr id="5" name="Picture 4">
            <a:extLst>
              <a:ext uri="{FF2B5EF4-FFF2-40B4-BE49-F238E27FC236}">
                <a16:creationId xmlns:a16="http://schemas.microsoft.com/office/drawing/2014/main" id="{B7E1A9F0-1003-4603-8177-1C1EE33C6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4673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userDrawn="1">
            <p:custDataLst>
              <p:tags r:id="rId1"/>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endParaRPr lang="en-US" sz="1400"/>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userDrawn="1">
            <p:custDataLst>
              <p:tags r:id="rId2"/>
            </p:custDataLst>
          </p:nvPr>
        </p:nvPicPr>
        <p:blipFill>
          <a:blip r:embed="rId4">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81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816738"/>
            <a:ext cx="12192000" cy="6041263"/>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Tree>
    <p:extLst>
      <p:ext uri="{BB962C8B-B14F-4D97-AF65-F5344CB8AC3E}">
        <p14:creationId xmlns:p14="http://schemas.microsoft.com/office/powerpoint/2010/main" val="365920023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6" name="Picture Placeholder 14"/>
          <p:cNvSpPr>
            <a:spLocks noGrp="1"/>
          </p:cNvSpPr>
          <p:nvPr>
            <p:ph type="pic" sz="quarter" idx="10" hasCustomPrompt="1"/>
            <p:custDataLst>
              <p:tags r:id="rId2"/>
            </p:custDataLst>
          </p:nvPr>
        </p:nvSpPr>
        <p:spPr>
          <a:xfrm>
            <a:off x="1" y="1606657"/>
            <a:ext cx="7718612" cy="525134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latin typeface="Calibri" panose="020F0502020204030204" pitchFamily="34" charset="0"/>
              </a:defRPr>
            </a:lvl1pPr>
          </a:lstStyle>
          <a:p>
            <a:pPr lvl="0"/>
            <a:r>
              <a:rPr lang="en-US"/>
              <a:t>Subhead 24 pt</a:t>
            </a:r>
          </a:p>
        </p:txBody>
      </p:sp>
      <p:sp>
        <p:nvSpPr>
          <p:cNvPr id="15" name="Text Placeholder 4"/>
          <p:cNvSpPr>
            <a:spLocks noGrp="1"/>
          </p:cNvSpPr>
          <p:nvPr>
            <p:ph type="body" sz="quarter" idx="15" hasCustomPrompt="1"/>
            <p:custDataLst>
              <p:tags r:id="rId4"/>
            </p:custDataLst>
          </p:nvPr>
        </p:nvSpPr>
        <p:spPr>
          <a:xfrm>
            <a:off x="7944472" y="1621579"/>
            <a:ext cx="3948205" cy="681567"/>
          </a:xfrm>
          <a:prstGeom prst="rect">
            <a:avLst/>
          </a:prstGeom>
        </p:spPr>
        <p:txBody>
          <a:bodyPr vert="horz"/>
          <a:lstStyle>
            <a:lvl1pPr marL="341367" indent="-341367" algn="l">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117984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3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5" y="-16187"/>
            <a:ext cx="4064876" cy="1889811"/>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1" y="11689"/>
            <a:ext cx="7718612" cy="685799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1" hasCustomPrompt="1"/>
            <p:custDataLst>
              <p:tags r:id="rId3"/>
            </p:custDataLst>
          </p:nvPr>
        </p:nvSpPr>
        <p:spPr>
          <a:xfrm>
            <a:off x="7956551" y="1873251"/>
            <a:ext cx="4066116" cy="1174749"/>
          </a:xfrm>
          <a:prstGeom prst="rect">
            <a:avLst/>
          </a:prstGeom>
        </p:spPr>
        <p:txBody>
          <a:bodyPr/>
          <a:lstStyle>
            <a:lvl1pPr algn="l">
              <a:defRPr sz="3200" spc="0" baseline="0">
                <a:solidFill>
                  <a:srgbClr val="00549F"/>
                </a:solidFill>
                <a:latin typeface="Calibri" panose="020F0502020204030204" pitchFamily="34" charset="0"/>
              </a:defRPr>
            </a:lvl1pPr>
          </a:lstStyle>
          <a:p>
            <a:pPr lvl="0"/>
            <a:r>
              <a:rPr lang="en-US"/>
              <a:t>Subhead 24 pt Subhead 24 pt</a:t>
            </a:r>
          </a:p>
        </p:txBody>
      </p:sp>
      <p:sp>
        <p:nvSpPr>
          <p:cNvPr id="10" name="Text Placeholder 9"/>
          <p:cNvSpPr>
            <a:spLocks noGrp="1"/>
          </p:cNvSpPr>
          <p:nvPr>
            <p:ph type="body" sz="quarter" idx="12" hasCustomPrompt="1"/>
            <p:custDataLst>
              <p:tags r:id="rId4"/>
            </p:custDataLst>
          </p:nvPr>
        </p:nvSpPr>
        <p:spPr>
          <a:xfrm>
            <a:off x="7956795" y="3048000"/>
            <a:ext cx="4066116" cy="2514600"/>
          </a:xfrm>
          <a:prstGeom prst="rect">
            <a:avLst/>
          </a:prstGeom>
        </p:spPr>
        <p:txBody>
          <a:bodyPr/>
          <a:lstStyle>
            <a:lvl1pPr marL="341367" indent="-341367" algn="l">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322352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sp>
        <p:nvSpPr>
          <p:cNvPr id="6" name="Picture Placeholder 14"/>
          <p:cNvSpPr>
            <a:spLocks noGrp="1"/>
          </p:cNvSpPr>
          <p:nvPr>
            <p:ph type="pic" sz="quarter" idx="10" hasCustomPrompt="1"/>
            <p:custDataLst>
              <p:tags r:id="rId1"/>
            </p:custDataLst>
          </p:nvPr>
        </p:nvSpPr>
        <p:spPr>
          <a:xfrm>
            <a:off x="1" y="1"/>
            <a:ext cx="12254753" cy="6857999"/>
          </a:xfrm>
          <a:prstGeom prst="rect">
            <a:avLst/>
          </a:prstGeom>
          <a:solidFill>
            <a:schemeClr val="bg1">
              <a:lumMod val="95000"/>
            </a:schemeClr>
          </a:solidFill>
        </p:spPr>
        <p:txBody>
          <a:bodyPr vert="horz"/>
          <a:lstStyle>
            <a:lvl1pPr marL="0" indent="0">
              <a:buNone/>
              <a:defRPr sz="3200" b="0" baseline="0">
                <a:solidFill>
                  <a:srgbClr val="00549F"/>
                </a:solidFill>
              </a:defRPr>
            </a:lvl1pPr>
          </a:lstStyle>
          <a:p>
            <a:r>
              <a:rPr lang="en-US"/>
              <a:t>Picture – full bleed</a:t>
            </a:r>
          </a:p>
          <a:p>
            <a:r>
              <a:rPr lang="en-US"/>
              <a:t>Use semitransparent</a:t>
            </a:r>
          </a:p>
          <a:p>
            <a:r>
              <a:rPr lang="en-US"/>
              <a:t>Background behind type</a:t>
            </a:r>
          </a:p>
          <a:p>
            <a:r>
              <a:rPr lang="en-US"/>
              <a:t>Make more legible</a:t>
            </a:r>
          </a:p>
          <a:p>
            <a:r>
              <a:rPr lang="en-US"/>
              <a:t>Go with R084GB159</a:t>
            </a:r>
          </a:p>
          <a:p>
            <a:r>
              <a:rPr lang="en-US"/>
              <a:t>Or White</a:t>
            </a:r>
          </a:p>
        </p:txBody>
      </p:sp>
      <p:sp>
        <p:nvSpPr>
          <p:cNvPr id="5" name="Title 1"/>
          <p:cNvSpPr>
            <a:spLocks noGrp="1"/>
          </p:cNvSpPr>
          <p:nvPr>
            <p:ph type="title" hasCustomPrompt="1"/>
            <p:custDataLst>
              <p:tags r:id="rId2"/>
            </p:custDataLst>
          </p:nvPr>
        </p:nvSpPr>
        <p:spPr>
          <a:xfrm>
            <a:off x="7956795" y="-16187"/>
            <a:ext cx="4235204" cy="1889811"/>
          </a:xfrm>
          <a:prstGeom prst="rect">
            <a:avLst/>
          </a:prstGeom>
        </p:spPr>
        <p:txBody>
          <a:bodyPr vert="horz"/>
          <a:lstStyle>
            <a:lvl1pPr algn="l">
              <a:defRPr sz="5867" baseline="0">
                <a:solidFill>
                  <a:srgbClr val="00549F"/>
                </a:solidFill>
                <a:latin typeface="Calibri" panose="020F0502020204030204" pitchFamily="34" charset="0"/>
              </a:defRPr>
            </a:lvl1pPr>
          </a:lstStyle>
          <a:p>
            <a:r>
              <a:rPr lang="en-US"/>
              <a:t>Headline 44</a:t>
            </a:r>
            <a:br>
              <a:rPr lang="en-US"/>
            </a:br>
            <a:r>
              <a:rPr lang="en-US"/>
              <a:t>pt calibri</a:t>
            </a:r>
          </a:p>
        </p:txBody>
      </p:sp>
      <p:sp>
        <p:nvSpPr>
          <p:cNvPr id="7" name="Text Placeholder 4"/>
          <p:cNvSpPr>
            <a:spLocks noGrp="1"/>
          </p:cNvSpPr>
          <p:nvPr>
            <p:ph type="body" sz="quarter" idx="13" hasCustomPrompt="1"/>
            <p:custDataLst>
              <p:tags r:id="rId3"/>
            </p:custDataLst>
          </p:nvPr>
        </p:nvSpPr>
        <p:spPr>
          <a:xfrm>
            <a:off x="7956794" y="1964240"/>
            <a:ext cx="4235204"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10" name="Text Placeholder 9"/>
          <p:cNvSpPr>
            <a:spLocks noGrp="1"/>
          </p:cNvSpPr>
          <p:nvPr>
            <p:ph type="body" sz="quarter" idx="15" hasCustomPrompt="1"/>
            <p:custDataLst>
              <p:tags r:id="rId4"/>
            </p:custDataLst>
          </p:nvPr>
        </p:nvSpPr>
        <p:spPr>
          <a:xfrm>
            <a:off x="7956795" y="3090326"/>
            <a:ext cx="4157133" cy="575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264669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6" y="-16187"/>
            <a:ext cx="4055912" cy="1889811"/>
          </a:xfrm>
          <a:prstGeom prst="rect">
            <a:avLst/>
          </a:prstGeom>
        </p:spPr>
        <p:txBody>
          <a:bodyPr vert="horz"/>
          <a:lstStyle>
            <a:lvl1pPr algn="l">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0" y="-16187"/>
            <a:ext cx="7700683" cy="4355104"/>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7956795" y="1964240"/>
            <a:ext cx="4055912"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9" name="Picture Placeholder 14"/>
          <p:cNvSpPr>
            <a:spLocks noGrp="1"/>
          </p:cNvSpPr>
          <p:nvPr>
            <p:ph type="pic" sz="quarter" idx="15" hasCustomPrompt="1"/>
            <p:custDataLst>
              <p:tags r:id="rId4"/>
            </p:custDataLst>
          </p:nvPr>
        </p:nvSpPr>
        <p:spPr>
          <a:xfrm>
            <a:off x="3290047" y="4430829"/>
            <a:ext cx="4410635"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5"/>
            </p:custDataLst>
          </p:nvPr>
        </p:nvSpPr>
        <p:spPr>
          <a:xfrm>
            <a:off x="7956551" y="3073400"/>
            <a:ext cx="4055533" cy="2353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101535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6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253317"/>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44pt calibri</a:t>
            </a:r>
          </a:p>
        </p:txBody>
      </p:sp>
      <p:sp>
        <p:nvSpPr>
          <p:cNvPr id="6" name="Picture Placeholder 14"/>
          <p:cNvSpPr>
            <a:spLocks noGrp="1"/>
          </p:cNvSpPr>
          <p:nvPr>
            <p:ph type="pic" sz="quarter" idx="10" hasCustomPrompt="1"/>
            <p:custDataLst>
              <p:tags r:id="rId2"/>
            </p:custDataLst>
          </p:nvPr>
        </p:nvSpPr>
        <p:spPr>
          <a:xfrm>
            <a:off x="-1" y="1237131"/>
            <a:ext cx="7620001" cy="562086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9" name="Picture Placeholder 14"/>
          <p:cNvSpPr>
            <a:spLocks noGrp="1"/>
          </p:cNvSpPr>
          <p:nvPr>
            <p:ph type="pic" sz="quarter" idx="15" hasCustomPrompt="1"/>
            <p:custDataLst>
              <p:tags r:id="rId3"/>
            </p:custDataLst>
          </p:nvPr>
        </p:nvSpPr>
        <p:spPr>
          <a:xfrm>
            <a:off x="7736541" y="4417759"/>
            <a:ext cx="4455457"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4"/>
            </p:custDataLst>
          </p:nvPr>
        </p:nvSpPr>
        <p:spPr>
          <a:xfrm>
            <a:off x="7736541" y="1236133"/>
            <a:ext cx="4455460" cy="3056467"/>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vl2pPr>
              <a:defRPr sz="2667">
                <a:solidFill>
                  <a:srgbClr val="00549F"/>
                </a:solidFill>
                <a:latin typeface="Calibri" panose="020F0502020204030204" pitchFamily="34" charset="0"/>
              </a:defRPr>
            </a:lvl2pPr>
            <a:lvl3pPr>
              <a:defRPr sz="2667">
                <a:solidFill>
                  <a:srgbClr val="00549F"/>
                </a:solidFill>
                <a:latin typeface="Calibri" panose="020F0502020204030204" pitchFamily="34" charset="0"/>
              </a:defRPr>
            </a:lvl3pPr>
          </a:lstStyle>
          <a:p>
            <a:pPr lvl="0"/>
            <a:r>
              <a:rPr lang="en-US"/>
              <a:t>Bullets 20pt</a:t>
            </a:r>
          </a:p>
        </p:txBody>
      </p:sp>
    </p:spTree>
    <p:extLst>
      <p:ext uri="{BB962C8B-B14F-4D97-AF65-F5344CB8AC3E}">
        <p14:creationId xmlns:p14="http://schemas.microsoft.com/office/powerpoint/2010/main" val="73434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1" y="1606657"/>
            <a:ext cx="7288304" cy="523827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7422775" y="1619728"/>
            <a:ext cx="4769223" cy="275504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7422775" y="4512340"/>
            <a:ext cx="2731245" cy="234566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184173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8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4912659" y="-16187"/>
            <a:ext cx="7279341"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5002313" y="1357369"/>
            <a:ext cx="7279340"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2" y="1"/>
            <a:ext cx="4912657" cy="684492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5029203" y="2547933"/>
            <a:ext cx="3272116" cy="4310068"/>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8417862" y="2547933"/>
            <a:ext cx="3774137" cy="3234287"/>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218652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3935505" y="-16187"/>
            <a:ext cx="4365812"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 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1618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7" y="3173506"/>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0" y="-16187"/>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170330" y="3630084"/>
            <a:ext cx="3262905"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3630085"/>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311294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a:t>
            </a:r>
            <a:r>
              <a:rPr lang="en-US" err="1"/>
              <a:t>pt</a:t>
            </a:r>
            <a:r>
              <a:rPr lang="en-US"/>
              <a:t> </a:t>
            </a:r>
            <a:r>
              <a:rPr lang="en-US" err="1"/>
              <a:t>calibri</a:t>
            </a:r>
            <a:endParaRPr lang="en-US"/>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a:t>
            </a:r>
            <a:r>
              <a:rPr lang="en-US" err="1"/>
              <a:t>pt</a:t>
            </a:r>
            <a:endParaRPr lang="en-US"/>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spTree>
    <p:extLst>
      <p:ext uri="{BB962C8B-B14F-4D97-AF65-F5344CB8AC3E}">
        <p14:creationId xmlns:p14="http://schemas.microsoft.com/office/powerpoint/2010/main" val="39752002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7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134468" y="117412"/>
            <a:ext cx="3415181"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349797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9" y="1"/>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1" y="3497979"/>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4105834" y="3831913"/>
            <a:ext cx="3926543"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223497"/>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256436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6"/>
          <p:cNvSpPr>
            <a:spLocks noGrp="1"/>
          </p:cNvSpPr>
          <p:nvPr>
            <p:ph type="pic" sz="quarter" idx="10" hasCustomPrompt="1"/>
            <p:custDataLst>
              <p:tags r:id="rId1"/>
            </p:custDataLst>
          </p:nvPr>
        </p:nvSpPr>
        <p:spPr>
          <a:xfrm>
            <a:off x="1" y="0"/>
            <a:ext cx="5423225" cy="4580080"/>
          </a:xfrm>
          <a:prstGeom prst="rect">
            <a:avLst/>
          </a:prstGeom>
          <a:solidFill>
            <a:schemeClr val="bg1">
              <a:lumMod val="95000"/>
            </a:schemeClr>
          </a:solidFill>
        </p:spPr>
        <p:txBody>
          <a:bodyPr vert="horz"/>
          <a:lstStyle>
            <a:lvl1pPr marL="0" indent="0">
              <a:buNone/>
              <a:defRPr sz="3200" baseline="0">
                <a:solidFill>
                  <a:srgbClr val="00549F"/>
                </a:solidFill>
              </a:defRPr>
            </a:lvl1pPr>
          </a:lstStyle>
          <a:p>
            <a:r>
              <a:rPr lang="en-US"/>
              <a:t>IMAGE</a:t>
            </a:r>
            <a:br>
              <a:rPr lang="en-US"/>
            </a:br>
            <a:r>
              <a:rPr lang="en-US"/>
              <a:t>(heavy copy)</a:t>
            </a:r>
          </a:p>
        </p:txBody>
      </p:sp>
      <p:sp>
        <p:nvSpPr>
          <p:cNvPr id="4" name="Picture Placeholder 20"/>
          <p:cNvSpPr>
            <a:spLocks noGrp="1"/>
          </p:cNvSpPr>
          <p:nvPr>
            <p:ph type="pic" sz="quarter" idx="12"/>
            <p:custDataLst>
              <p:tags r:id="rId2"/>
            </p:custDataLst>
          </p:nvPr>
        </p:nvSpPr>
        <p:spPr>
          <a:xfrm>
            <a:off x="2700423" y="4580080"/>
            <a:ext cx="2722803" cy="2277920"/>
          </a:xfrm>
          <a:prstGeom prst="rect">
            <a:avLst/>
          </a:prstGeom>
          <a:solidFill>
            <a:schemeClr val="bg1">
              <a:lumMod val="95000"/>
            </a:schemeClr>
          </a:solidFill>
        </p:spPr>
        <p:txBody>
          <a:bodyPr vert="horz"/>
          <a:lstStyle>
            <a:lvl1pPr>
              <a:defRPr sz="3200">
                <a:solidFill>
                  <a:srgbClr val="00549F"/>
                </a:solidFill>
              </a:defRPr>
            </a:lvl1pPr>
          </a:lstStyle>
          <a:p>
            <a:endParaRPr lang="en-US"/>
          </a:p>
        </p:txBody>
      </p:sp>
      <p:sp>
        <p:nvSpPr>
          <p:cNvPr id="6" name="Text Placeholder 5"/>
          <p:cNvSpPr>
            <a:spLocks noGrp="1"/>
          </p:cNvSpPr>
          <p:nvPr>
            <p:ph type="body" sz="quarter" idx="13"/>
            <p:custDataLst>
              <p:tags r:id="rId3"/>
            </p:custDataLst>
          </p:nvPr>
        </p:nvSpPr>
        <p:spPr>
          <a:xfrm>
            <a:off x="5602817" y="63501"/>
            <a:ext cx="6525683" cy="1809751"/>
          </a:xfrm>
          <a:prstGeom prst="rect">
            <a:avLst/>
          </a:prstGeom>
        </p:spPr>
        <p:txBody>
          <a:bodyPr/>
          <a:lstStyle>
            <a:lvl1pPr>
              <a:spcBef>
                <a:spcPct val="0"/>
              </a:spcBef>
              <a:defRPr sz="5867" spc="0" baseline="0">
                <a:solidFill>
                  <a:srgbClr val="00549F"/>
                </a:solidFill>
                <a:latin typeface="Calibri" panose="020F0502020204030204" pitchFamily="34" charset="0"/>
              </a:defRPr>
            </a:lvl1pPr>
          </a:lstStyle>
          <a:p>
            <a:pPr lvl="0"/>
            <a:r>
              <a:rPr lang="en-US"/>
              <a:t>Click to edit Master text styles</a:t>
            </a:r>
          </a:p>
        </p:txBody>
      </p:sp>
      <p:sp>
        <p:nvSpPr>
          <p:cNvPr id="17" name="Text Placeholder 16"/>
          <p:cNvSpPr>
            <a:spLocks noGrp="1"/>
          </p:cNvSpPr>
          <p:nvPr>
            <p:ph type="body" sz="quarter" idx="15" hasCustomPrompt="1"/>
            <p:custDataLst>
              <p:tags r:id="rId4"/>
            </p:custDataLst>
          </p:nvPr>
        </p:nvSpPr>
        <p:spPr>
          <a:xfrm>
            <a:off x="5602818" y="1990912"/>
            <a:ext cx="6453716" cy="2491317"/>
          </a:xfrm>
          <a:prstGeom prst="rect">
            <a:avLst/>
          </a:prstGeom>
        </p:spPr>
        <p:txBody>
          <a:bodyPr/>
          <a:lstStyle>
            <a:lvl1pPr>
              <a:spcBef>
                <a:spcPct val="0"/>
              </a:spcBef>
              <a:spcAft>
                <a:spcPts val="800"/>
              </a:spcAft>
              <a:defRPr sz="3200" spc="0" baseline="0">
                <a:solidFill>
                  <a:srgbClr val="00549F"/>
                </a:solidFill>
                <a:latin typeface="Calibri" panose="020F0502020204030204" pitchFamily="34" charset="0"/>
              </a:defRPr>
            </a:lvl1pPr>
            <a:lvl2pPr>
              <a:spcBef>
                <a:spcPct val="0"/>
              </a:spcBef>
              <a:spcAft>
                <a:spcPts val="800"/>
              </a:spcAft>
              <a:defRPr sz="3200">
                <a:solidFill>
                  <a:srgbClr val="00549F"/>
                </a:solidFill>
                <a:latin typeface="Calibri" panose="020F0502020204030204" pitchFamily="34" charset="0"/>
              </a:defRPr>
            </a:lvl2pPr>
            <a:lvl3pPr>
              <a:spcBef>
                <a:spcPct val="0"/>
              </a:spcBef>
              <a:spcAft>
                <a:spcPts val="800"/>
              </a:spcAft>
              <a:defRPr sz="3200">
                <a:solidFill>
                  <a:srgbClr val="00549F"/>
                </a:solidFill>
                <a:latin typeface="Calibri" panose="020F0502020204030204" pitchFamily="34" charset="0"/>
              </a:defRPr>
            </a:lvl3pPr>
            <a:lvl4pPr>
              <a:spcBef>
                <a:spcPct val="0"/>
              </a:spcBef>
              <a:spcAft>
                <a:spcPts val="800"/>
              </a:spcAft>
              <a:defRPr sz="3200">
                <a:solidFill>
                  <a:srgbClr val="00549F"/>
                </a:solidFill>
                <a:latin typeface="Calibri" panose="020F0502020204030204" pitchFamily="34" charset="0"/>
              </a:defRPr>
            </a:lvl4pPr>
            <a:lvl5pPr>
              <a:spcBef>
                <a:spcPct val="0"/>
              </a:spcBef>
              <a:spcAft>
                <a:spcPts val="800"/>
              </a:spcAft>
              <a:defRPr sz="3200">
                <a:solidFill>
                  <a:srgbClr val="00549F"/>
                </a:solidFill>
                <a:latin typeface="Calibri" panose="020F0502020204030204" pitchFamily="34" charset="0"/>
              </a:defRPr>
            </a:lvl5pPr>
          </a:lstStyle>
          <a:p>
            <a:pPr lvl="0"/>
            <a:r>
              <a:rPr lang="en-US"/>
              <a:t>Copy points 20-24pt copy points 20-24pt copy points 20-24pt</a:t>
            </a:r>
          </a:p>
        </p:txBody>
      </p:sp>
    </p:spTree>
    <p:extLst>
      <p:ext uri="{BB962C8B-B14F-4D97-AF65-F5344CB8AC3E}">
        <p14:creationId xmlns:p14="http://schemas.microsoft.com/office/powerpoint/2010/main" val="2280639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283389" y="3263153"/>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1" y="3267634"/>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5" name="Picture Placeholder 20"/>
          <p:cNvSpPr>
            <a:spLocks noGrp="1"/>
          </p:cNvSpPr>
          <p:nvPr>
            <p:ph type="pic" sz="quarter" idx="14"/>
            <p:custDataLst>
              <p:tags r:id="rId3"/>
            </p:custDataLst>
          </p:nvPr>
        </p:nvSpPr>
        <p:spPr>
          <a:xfrm>
            <a:off x="4141694" y="3263154"/>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4"/>
            </p:custDataLst>
          </p:nvPr>
        </p:nvSpPr>
        <p:spPr>
          <a:xfrm>
            <a:off x="134472" y="1"/>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5"/>
            </p:custDataLst>
          </p:nvPr>
        </p:nvSpPr>
        <p:spPr>
          <a:xfrm>
            <a:off x="483597" y="1130301"/>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
        <p:nvSpPr>
          <p:cNvPr id="16" name="Text Placeholder 5"/>
          <p:cNvSpPr>
            <a:spLocks noGrp="1"/>
          </p:cNvSpPr>
          <p:nvPr>
            <p:ph type="body" sz="quarter" idx="17" hasCustomPrompt="1"/>
            <p:custDataLst>
              <p:tags r:id="rId6"/>
            </p:custDataLst>
          </p:nvPr>
        </p:nvSpPr>
        <p:spPr>
          <a:xfrm>
            <a:off x="6585573" y="1109509"/>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Tree>
    <p:extLst>
      <p:ext uri="{BB962C8B-B14F-4D97-AF65-F5344CB8AC3E}">
        <p14:creationId xmlns:p14="http://schemas.microsoft.com/office/powerpoint/2010/main" val="3475558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6158754" y="0"/>
            <a:ext cx="6033247"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0" y="4482"/>
            <a:ext cx="6015317"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Tree>
    <p:extLst>
      <p:ext uri="{BB962C8B-B14F-4D97-AF65-F5344CB8AC3E}">
        <p14:creationId xmlns:p14="http://schemas.microsoft.com/office/powerpoint/2010/main" val="2213666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301317" y="0"/>
            <a:ext cx="3890683"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1" y="4482"/>
            <a:ext cx="8130988"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516362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3" name="Media Placeholder 12"/>
          <p:cNvSpPr>
            <a:spLocks noGrp="1"/>
          </p:cNvSpPr>
          <p:nvPr>
            <p:ph type="media" sz="quarter" idx="10"/>
            <p:custDataLst>
              <p:tags r:id="rId1"/>
            </p:custDataLst>
          </p:nvPr>
        </p:nvSpPr>
        <p:spPr>
          <a:xfrm>
            <a:off x="0" y="0"/>
            <a:ext cx="12192000" cy="6858000"/>
          </a:xfrm>
          <a:prstGeom prst="rect">
            <a:avLst/>
          </a:prstGeom>
        </p:spPr>
        <p:txBody>
          <a:bodyPr vert="horz"/>
          <a:lstStyle/>
          <a:p>
            <a:endParaRPr lang="en-US"/>
          </a:p>
        </p:txBody>
      </p:sp>
      <p:pic>
        <p:nvPicPr>
          <p:cNvPr id="11" name="Picture 10" descr="play_btn.wmf"/>
          <p:cNvPicPr>
            <a:picLocks noChangeAspect="1"/>
          </p:cNvPicPr>
          <p:nvPr userDrawn="1">
            <p:custDataLst>
              <p:tags r:id="rId2"/>
            </p:custDataLst>
          </p:nvPr>
        </p:nvPicPr>
        <p:blipFill>
          <a:blip r:embed="rId4" cstate="screen">
            <a:alphaModFix amt="60000"/>
            <a:extLst>
              <a:ext uri="{28A0092B-C50C-407E-A947-70E740481C1C}">
                <a14:useLocalDpi xmlns:a14="http://schemas.microsoft.com/office/drawing/2010/main"/>
              </a:ext>
            </a:extLst>
          </a:blip>
          <a:stretch>
            <a:fillRect/>
          </a:stretch>
        </p:blipFill>
        <p:spPr>
          <a:xfrm>
            <a:off x="5316860" y="2524925"/>
            <a:ext cx="1574800" cy="1574800"/>
          </a:xfrm>
          <a:prstGeom prst="rect">
            <a:avLst/>
          </a:prstGeom>
        </p:spPr>
      </p:pic>
    </p:spTree>
    <p:extLst>
      <p:ext uri="{BB962C8B-B14F-4D97-AF65-F5344CB8AC3E}">
        <p14:creationId xmlns:p14="http://schemas.microsoft.com/office/powerpoint/2010/main" val="428402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_Multi-Image Light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48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Multi-Image Vertical Light Copy">
    <p:spTree>
      <p:nvGrpSpPr>
        <p:cNvPr id="1" name=""/>
        <p:cNvGrpSpPr/>
        <p:nvPr/>
      </p:nvGrpSpPr>
      <p:grpSpPr>
        <a:xfrm>
          <a:off x="0" y="0"/>
          <a:ext cx="0" cy="0"/>
          <a:chOff x="0" y="0"/>
          <a:chExt cx="0" cy="0"/>
        </a:xfrm>
      </p:grpSpPr>
      <p:sp>
        <p:nvSpPr>
          <p:cNvPr id="13"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stStyle>
          <a:p>
            <a:fld id="{2066355A-084C-D24E-9AD2-7E4FC41EA627}" type="slidenum">
              <a:rPr lang="en-US" smtClean="0"/>
              <a:t>‹#›</a:t>
            </a:fld>
            <a:endParaRPr lang="en-US"/>
          </a:p>
        </p:txBody>
      </p:sp>
      <p:pic>
        <p:nvPicPr>
          <p:cNvPr id="14" name="Picture 13" descr="PIT_footer.wmf"/>
          <p:cNvPicPr>
            <a:picLocks noChangeAspect="1"/>
          </p:cNvPicPr>
          <p:nvPr userDrawn="1">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cxnSp>
        <p:nvCxnSpPr>
          <p:cNvPr id="15" name="Straight Connector 14"/>
          <p:cNvCxnSpPr/>
          <p:nvPr userDrawn="1">
            <p:custDataLst>
              <p:tags r:id="rId3"/>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1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_One 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46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stStyle>
          <a:p>
            <a:fld id="{2066355A-084C-D24E-9AD2-7E4FC41EA627}" type="slidenum">
              <a:rPr lang="en-US" smtClean="0"/>
              <a:t>‹#›</a:t>
            </a:fld>
            <a:endParaRPr lang="en-US"/>
          </a:p>
        </p:txBody>
      </p:sp>
      <p:cxnSp>
        <p:nvCxnSpPr>
          <p:cNvPr id="8" name="Straight Connector 7"/>
          <p:cNvCxnSpPr/>
          <p:nvPr userDrawn="1">
            <p:custDataLst>
              <p:tags r:id="rId2"/>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PIT_footer.wmf"/>
          <p:cNvPicPr>
            <a:picLocks noChangeAspect="1"/>
          </p:cNvPicPr>
          <p:nvPr userDrawn="1">
            <p:custDataLst>
              <p:tags r:id="rId3"/>
            </p:custDataLst>
          </p:nvPr>
        </p:nvPicPr>
        <p:blipFill>
          <a:blip r:embed="rId5" cstate="screen">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534139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Multi-Image Heavy Copy">
    <p:spTree>
      <p:nvGrpSpPr>
        <p:cNvPr id="1" name=""/>
        <p:cNvGrpSpPr/>
        <p:nvPr/>
      </p:nvGrpSpPr>
      <p:grpSpPr>
        <a:xfrm>
          <a:off x="0" y="0"/>
          <a:ext cx="0" cy="0"/>
          <a:chOff x="0" y="0"/>
          <a:chExt cx="0" cy="0"/>
        </a:xfrm>
      </p:grpSpPr>
      <p:sp>
        <p:nvSpPr>
          <p:cNvPr id="14" name="Picture Placeholder 16"/>
          <p:cNvSpPr>
            <a:spLocks noGrp="1"/>
          </p:cNvSpPr>
          <p:nvPr>
            <p:ph type="pic" sz="quarter" idx="10" hasCustomPrompt="1"/>
            <p:custDataLst>
              <p:tags r:id="rId1"/>
            </p:custDataLst>
          </p:nvPr>
        </p:nvSpPr>
        <p:spPr>
          <a:xfrm>
            <a:off x="4" y="0"/>
            <a:ext cx="5423225" cy="4580080"/>
          </a:xfrm>
          <a:prstGeom prst="rect">
            <a:avLst/>
          </a:prstGeom>
          <a:solidFill>
            <a:schemeClr val="bg1">
              <a:lumMod val="85000"/>
            </a:schemeClr>
          </a:solidFill>
        </p:spPr>
        <p:txBody>
          <a:bodyPr vert="horz"/>
          <a:lstStyle>
            <a:lvl1pPr marL="0" indent="0">
              <a:buNone/>
              <a:defRPr baseline="0"/>
            </a:lvl1pPr>
          </a:lstStyle>
          <a:p>
            <a:r>
              <a:rPr lang="en-US"/>
              <a:t>IMAGE</a:t>
            </a:r>
            <a:br>
              <a:rPr lang="en-US"/>
            </a:br>
            <a:r>
              <a:rPr lang="en-US"/>
              <a:t>(heavy copy)</a:t>
            </a:r>
          </a:p>
        </p:txBody>
      </p:sp>
      <p:sp>
        <p:nvSpPr>
          <p:cNvPr id="15" name="Picture Placeholder 18"/>
          <p:cNvSpPr>
            <a:spLocks noGrp="1"/>
          </p:cNvSpPr>
          <p:nvPr>
            <p:ph type="pic" sz="quarter" idx="11"/>
            <p:custDataLst>
              <p:tags r:id="rId2"/>
            </p:custDataLst>
          </p:nvPr>
        </p:nvSpPr>
        <p:spPr>
          <a:xfrm>
            <a:off x="5423227" y="2280660"/>
            <a:ext cx="2707884" cy="4577341"/>
          </a:xfrm>
          <a:prstGeom prst="rect">
            <a:avLst/>
          </a:prstGeom>
          <a:solidFill>
            <a:schemeClr val="bg1">
              <a:lumMod val="85000"/>
            </a:schemeClr>
          </a:solidFill>
        </p:spPr>
        <p:txBody>
          <a:bodyPr vert="horz"/>
          <a:lstStyle/>
          <a:p>
            <a:endParaRPr lang="en-US"/>
          </a:p>
        </p:txBody>
      </p:sp>
      <p:sp>
        <p:nvSpPr>
          <p:cNvPr id="16" name="Picture Placeholder 20"/>
          <p:cNvSpPr>
            <a:spLocks noGrp="1"/>
          </p:cNvSpPr>
          <p:nvPr>
            <p:ph type="pic" sz="quarter" idx="12"/>
            <p:custDataLst>
              <p:tags r:id="rId3"/>
            </p:custDataLst>
          </p:nvPr>
        </p:nvSpPr>
        <p:spPr>
          <a:xfrm>
            <a:off x="1" y="4580080"/>
            <a:ext cx="2722803" cy="2277920"/>
          </a:xfrm>
          <a:prstGeom prst="rect">
            <a:avLst/>
          </a:prstGeom>
          <a:solidFill>
            <a:schemeClr val="bg1">
              <a:lumMod val="85000"/>
            </a:schemeClr>
          </a:solidFill>
        </p:spPr>
        <p:txBody>
          <a:bodyPr vert="horz"/>
          <a:lstStyle/>
          <a:p>
            <a:endParaRPr lang="en-US"/>
          </a:p>
        </p:txBody>
      </p:sp>
      <p:sp>
        <p:nvSpPr>
          <p:cNvPr id="3" name="Text Placeholder 2"/>
          <p:cNvSpPr>
            <a:spLocks noGrp="1"/>
          </p:cNvSpPr>
          <p:nvPr>
            <p:ph type="body" sz="quarter" idx="13" hasCustomPrompt="1"/>
            <p:custDataLst>
              <p:tags r:id="rId4"/>
            </p:custDataLst>
          </p:nvPr>
        </p:nvSpPr>
        <p:spPr>
          <a:xfrm>
            <a:off x="8601945" y="1430678"/>
            <a:ext cx="3361267" cy="4696607"/>
          </a:xfrm>
          <a:prstGeom prst="rect">
            <a:avLst/>
          </a:prstGeom>
        </p:spPr>
        <p:txBody>
          <a:bodyPr vert="horz"/>
          <a:lstStyle>
            <a:lvl1pPr marL="0" indent="0" rtl="0">
              <a:buNone/>
              <a:defRPr sz="3733"/>
            </a:lvl1pPr>
          </a:lstStyle>
          <a:p>
            <a:pPr rtl="0"/>
            <a:r>
              <a:rPr lang="en-US" sz="3200" b="0" i="0" u="none" strike="noStrike" kern="1200" baseline="30000">
                <a:solidFill>
                  <a:srgbClr val="FFFFFF"/>
                </a:solidFill>
                <a:latin typeface="+mn-lt"/>
                <a:ea typeface="+mn-ea"/>
                <a:cs typeface="+mn-cs"/>
              </a:rPr>
              <a:t>text here Occulles aut odictatem qui dolo moditium et liqui resserum de res vollatur sim fugitibusam, net quo molor aut a essum et idit aceribe atibus non rest</a:t>
            </a:r>
          </a:p>
          <a:p>
            <a:pPr rtl="0"/>
            <a:endParaRPr lang="en-US" sz="3200" b="0" i="0" u="none" strike="noStrike" kern="1200" baseline="30000">
              <a:solidFill>
                <a:srgbClr val="FFFFFF"/>
              </a:solidFill>
              <a:latin typeface="+mn-lt"/>
              <a:ea typeface="+mn-ea"/>
              <a:cs typeface="+mn-cs"/>
            </a:endParaRPr>
          </a:p>
          <a:p>
            <a:pPr rtl="0"/>
            <a:r>
              <a:rPr lang="en-US" sz="3200" b="0" i="0" u="none" strike="noStrike" kern="1200" baseline="30000">
                <a:solidFill>
                  <a:srgbClr val="FFFFFF"/>
                </a:solidFill>
                <a:latin typeface="+mn-lt"/>
                <a:ea typeface="+mn-ea"/>
                <a:cs typeface="+mn-cs"/>
              </a:rPr>
              <a:t> text here Occulles aut odictatem qui dolo moditium et liqui resserum de res vollatur sim</a:t>
            </a:r>
            <a:endParaRPr lang="en-US" sz="2667">
              <a:solidFill>
                <a:srgbClr val="FFFFFF"/>
              </a:solidFill>
            </a:endParaRPr>
          </a:p>
        </p:txBody>
      </p:sp>
      <p:sp>
        <p:nvSpPr>
          <p:cNvPr id="5" name="Text Placeholder 4"/>
          <p:cNvSpPr>
            <a:spLocks noGrp="1"/>
          </p:cNvSpPr>
          <p:nvPr>
            <p:ph type="body" sz="quarter" idx="14" hasCustomPrompt="1"/>
            <p:custDataLst>
              <p:tags r:id="rId5"/>
            </p:custDataLst>
          </p:nvPr>
        </p:nvSpPr>
        <p:spPr>
          <a:xfrm>
            <a:off x="8561917" y="488954"/>
            <a:ext cx="3429000" cy="755649"/>
          </a:xfrm>
          <a:prstGeom prst="rect">
            <a:avLst/>
          </a:prstGeom>
        </p:spPr>
        <p:txBody>
          <a:bodyPr vert="horz"/>
          <a:lstStyle>
            <a:lvl1pPr marL="0" indent="0">
              <a:buNone/>
              <a:defRPr sz="4267"/>
            </a:lvl1pPr>
          </a:lstStyle>
          <a:p>
            <a:r>
              <a:rPr lang="en-US" sz="3200">
                <a:solidFill>
                  <a:schemeClr val="bg1"/>
                </a:solidFill>
              </a:rPr>
              <a:t>Title Header FPO</a:t>
            </a:r>
          </a:p>
        </p:txBody>
      </p:sp>
    </p:spTree>
    <p:extLst>
      <p:ext uri="{BB962C8B-B14F-4D97-AF65-F5344CB8AC3E}">
        <p14:creationId xmlns:p14="http://schemas.microsoft.com/office/powerpoint/2010/main" val="13797358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_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81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One Image Light Copy">
    <p:spTree>
      <p:nvGrpSpPr>
        <p:cNvPr id="1" name=""/>
        <p:cNvGrpSpPr/>
        <p:nvPr/>
      </p:nvGrpSpPr>
      <p:grpSpPr>
        <a:xfrm>
          <a:off x="0" y="0"/>
          <a:ext cx="0" cy="0"/>
          <a:chOff x="0" y="0"/>
          <a:chExt cx="0" cy="0"/>
        </a:xfrm>
      </p:grpSpPr>
      <p:pic>
        <p:nvPicPr>
          <p:cNvPr id="12" name="Picture 11" descr="PIT_footer.wmf"/>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242562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10" name="Straight Connector 9"/>
          <p:cNvCxnSpPr/>
          <p:nvPr userDrawn="1">
            <p:custDataLst>
              <p:tags r:id="rId1"/>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9543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_PCL_Layout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2119" y="2119"/>
                        <a:ext cx="2116" cy="2116"/>
                      </a:xfrm>
                      <a:prstGeom prst="rect">
                        <a:avLst/>
                      </a:prstGeom>
                    </p:spPr>
                  </p:pic>
                </p:oleObj>
              </mc:Fallback>
            </mc:AlternateContent>
          </a:graphicData>
        </a:graphic>
      </p:graphicFrame>
      <p:sp>
        <p:nvSpPr>
          <p:cNvPr id="2" name="Rectangle 1"/>
          <p:cNvSpPr/>
          <p:nvPr userDrawn="1">
            <p:custDataLst>
              <p:tags r:id="rId2"/>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stStyle>
          <a:p>
            <a:pPr algn="ctr" defTabSz="913251"/>
            <a:endParaRPr lang="en-US" sz="2400">
              <a:solidFill>
                <a:prstClr val="white"/>
              </a:solidFill>
            </a:endParaRPr>
          </a:p>
        </p:txBody>
      </p:sp>
      <p:sp>
        <p:nvSpPr>
          <p:cNvPr id="9" name="Rectangle 8"/>
          <p:cNvSpPr/>
          <p:nvPr>
            <p:custDataLst>
              <p:tags r:id="rId3"/>
            </p:custDataLst>
          </p:nvPr>
        </p:nvSpPr>
        <p:spPr>
          <a:xfrm>
            <a:off x="0" y="6185750"/>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stStyle>
          <a:p>
            <a:pPr algn="ctr" defTabSz="913251"/>
            <a:endParaRPr lang="en-US" sz="2400">
              <a:solidFill>
                <a:prstClr val="white"/>
              </a:solidFill>
            </a:endParaRPr>
          </a:p>
        </p:txBody>
      </p:sp>
      <p:pic>
        <p:nvPicPr>
          <p:cNvPr id="15" name="Picture 14"/>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4507502" y="6334905"/>
            <a:ext cx="3176999" cy="379968"/>
          </a:xfrm>
          <a:prstGeom prst="rect">
            <a:avLst/>
          </a:prstGeom>
        </p:spPr>
      </p:pic>
    </p:spTree>
    <p:extLst>
      <p:ext uri="{BB962C8B-B14F-4D97-AF65-F5344CB8AC3E}">
        <p14:creationId xmlns:p14="http://schemas.microsoft.com/office/powerpoint/2010/main" val="353789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PCL_Layout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2119" y="2119"/>
                        <a:ext cx="2116" cy="2116"/>
                      </a:xfrm>
                      <a:prstGeom prst="rect">
                        <a:avLst/>
                      </a:prstGeom>
                    </p:spPr>
                  </p:pic>
                </p:oleObj>
              </mc:Fallback>
            </mc:AlternateContent>
          </a:graphicData>
        </a:graphic>
      </p:graphicFrame>
      <p:sp>
        <p:nvSpPr>
          <p:cNvPr id="2" name="Rectangle 1"/>
          <p:cNvSpPr/>
          <p:nvPr userDrawn="1">
            <p:custDataLst>
              <p:tags r:id="rId2"/>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stStyle>
          <a:p>
            <a:pPr algn="ctr" defTabSz="913251"/>
            <a:endParaRPr lang="en-US" sz="2400">
              <a:solidFill>
                <a:prstClr val="white"/>
              </a:solidFill>
            </a:endParaRPr>
          </a:p>
        </p:txBody>
      </p:sp>
      <p:sp>
        <p:nvSpPr>
          <p:cNvPr id="9" name="Rectangle 8"/>
          <p:cNvSpPr/>
          <p:nvPr>
            <p:custDataLst>
              <p:tags r:id="rId3"/>
            </p:custDataLst>
          </p:nvPr>
        </p:nvSpPr>
        <p:spPr>
          <a:xfrm>
            <a:off x="0" y="6185750"/>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stStyle>
          <a:p>
            <a:pPr algn="ctr" defTabSz="913251"/>
            <a:endParaRPr lang="en-US" sz="2400">
              <a:solidFill>
                <a:prstClr val="white"/>
              </a:solidFill>
            </a:endParaRPr>
          </a:p>
        </p:txBody>
      </p:sp>
      <p:pic>
        <p:nvPicPr>
          <p:cNvPr id="15" name="Picture 14"/>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4507502" y="6334905"/>
            <a:ext cx="3176999" cy="379968"/>
          </a:xfrm>
          <a:prstGeom prst="rect">
            <a:avLst/>
          </a:prstGeom>
        </p:spPr>
      </p:pic>
    </p:spTree>
    <p:extLst>
      <p:ext uri="{BB962C8B-B14F-4D97-AF65-F5344CB8AC3E}">
        <p14:creationId xmlns:p14="http://schemas.microsoft.com/office/powerpoint/2010/main" val="127705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_PCL_Layout3">
    <p:spTree>
      <p:nvGrpSpPr>
        <p:cNvPr id="1" name=""/>
        <p:cNvGrpSpPr/>
        <p:nvPr/>
      </p:nvGrpSpPr>
      <p:grpSpPr>
        <a:xfrm>
          <a:off x="0" y="0"/>
          <a:ext cx="0" cy="0"/>
          <a:chOff x="0" y="0"/>
          <a:chExt cx="0" cy="0"/>
        </a:xfrm>
      </p:grpSpPr>
      <p:sp>
        <p:nvSpPr>
          <p:cNvPr id="2" name="Rectangle 1"/>
          <p:cNvSpPr/>
          <p:nvPr>
            <p:custDataLst>
              <p:tags r:id="rId1"/>
            </p:custDataLst>
          </p:nvPr>
        </p:nvSpPr>
        <p:spPr>
          <a:xfrm>
            <a:off x="0" y="0"/>
            <a:ext cx="12192000" cy="622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stStyle>
          <a:p>
            <a:pPr algn="ctr"/>
            <a:endParaRPr lang="en-US" sz="2400">
              <a:solidFill>
                <a:schemeClr val="tx1"/>
              </a:solidFill>
            </a:endParaRPr>
          </a:p>
        </p:txBody>
      </p:sp>
      <p:sp>
        <p:nvSpPr>
          <p:cNvPr id="8" name="Title 7"/>
          <p:cNvSpPr>
            <a:spLocks noGrp="1"/>
          </p:cNvSpPr>
          <p:nvPr>
            <p:ph type="title"/>
            <p:custDataLst>
              <p:tags r:id="rId2"/>
            </p:custDataLst>
          </p:nvPr>
        </p:nvSpPr>
        <p:spPr>
          <a:xfrm>
            <a:off x="571500" y="177800"/>
            <a:ext cx="11049000" cy="812800"/>
          </a:xfrm>
          <a:prstGeom prst="rect">
            <a:avLst/>
          </a:prstGeom>
        </p:spPr>
        <p:txBody>
          <a:bodyPr lIns="57150" tIns="28575" rIns="57150" bIns="28575" anchor="b"/>
          <a:lstStyle>
            <a:lvl1pPr>
              <a:defRPr>
                <a:solidFill>
                  <a:srgbClr val="0070AF"/>
                </a:solidFill>
              </a:defRPr>
            </a:lvl1pPr>
          </a:lstStyle>
          <a:p>
            <a:r>
              <a:rPr lang="en-US"/>
              <a:t>Click to edit Master title style</a:t>
            </a:r>
          </a:p>
        </p:txBody>
      </p:sp>
      <p:sp>
        <p:nvSpPr>
          <p:cNvPr id="11" name="Rectangle 10"/>
          <p:cNvSpPr/>
          <p:nvPr userDrawn="1">
            <p:custDataLst>
              <p:tags r:id="rId3"/>
            </p:custDataLst>
          </p:nvPr>
        </p:nvSpPr>
        <p:spPr>
          <a:xfrm>
            <a:off x="0" y="6194494"/>
            <a:ext cx="12192000" cy="671572"/>
          </a:xfrm>
          <a:prstGeom prst="rect">
            <a:avLst/>
          </a:prstGeom>
          <a:solidFill>
            <a:srgbClr val="0070AF"/>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stStyle>
          <a:p>
            <a:pPr algn="ctr"/>
            <a:endParaRPr lang="en-US" sz="2400"/>
          </a:p>
        </p:txBody>
      </p:sp>
      <p:sp>
        <p:nvSpPr>
          <p:cNvPr id="12" name="Oval 11"/>
          <p:cNvSpPr/>
          <p:nvPr userDrawn="1">
            <p:custDataLst>
              <p:tags r:id="rId4"/>
            </p:custDataLst>
          </p:nvPr>
        </p:nvSpPr>
        <p:spPr>
          <a:xfrm>
            <a:off x="11557002" y="6330295"/>
            <a:ext cx="420415" cy="420415"/>
          </a:xfrm>
          <a:prstGeom prst="ellipse">
            <a:avLst/>
          </a:prstGeom>
          <a:solidFill>
            <a:srgbClr val="0091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200" tIns="38100" rIns="76200" bIns="38100" rtlCol="0" anchor="ctr"/>
          <a:lstStyle>
            <a:defPPr>
              <a:defRPr lang="en-US"/>
            </a:defPPr>
          </a:lstStyle>
          <a:p>
            <a:pPr algn="ctr"/>
            <a:endParaRPr lang="en-US" sz="2400"/>
          </a:p>
        </p:txBody>
      </p:sp>
      <p:sp>
        <p:nvSpPr>
          <p:cNvPr id="13" name="Slide Number Placeholder 5"/>
          <p:cNvSpPr>
            <a:spLocks noGrp="1"/>
          </p:cNvSpPr>
          <p:nvPr>
            <p:ph type="sldNum" sz="quarter" idx="4"/>
            <p:custDataLst>
              <p:tags r:id="rId5"/>
            </p:custDataLst>
          </p:nvPr>
        </p:nvSpPr>
        <p:spPr>
          <a:xfrm>
            <a:off x="11557002" y="6403210"/>
            <a:ext cx="420415" cy="264292"/>
          </a:xfrm>
          <a:prstGeom prst="rect">
            <a:avLst/>
          </a:prstGeom>
        </p:spPr>
        <p:txBody>
          <a:bodyPr vert="horz" wrap="square" lIns="57150" tIns="28575" rIns="57150" bIns="28575" numCol="1" anchor="ctr" anchorCtr="0" compatLnSpc="1">
            <a:prstTxWarp prst="textNoShape">
              <a:avLst/>
            </a:prstTxWarp>
          </a:bodyPr>
          <a:lstStyle>
            <a:defPPr>
              <a:defRPr lang="en-US"/>
            </a:defPPr>
            <a:lvl1pPr marL="0" algn="ctr" defTabSz="609585" rtl="0" eaLnBrk="1" latinLnBrk="0" hangingPunct="1">
              <a:defRPr sz="1333" b="1" kern="1200">
                <a:solidFill>
                  <a:schemeClr val="bg1"/>
                </a:solidFill>
                <a:latin typeface="+mn-lt"/>
                <a:ea typeface="+mn-ea"/>
                <a:cs typeface="+mn-cs"/>
              </a:defRPr>
            </a:lvl1pPr>
          </a:lstStyle>
          <a:p>
            <a:pPr>
              <a:defRPr/>
            </a:pPr>
            <a:fld id="{4318D29D-AAC0-4C27-B9BE-B09295871DA1}" type="slidenum">
              <a:rPr lang="en-US" smtClean="0"/>
              <a:pPr>
                <a:defRPr/>
              </a:pPr>
              <a:t>‹#›</a:t>
            </a:fld>
            <a:endParaRPr lang="en-US"/>
          </a:p>
        </p:txBody>
      </p:sp>
      <p:pic>
        <p:nvPicPr>
          <p:cNvPr id="14" name="Picture 13"/>
          <p:cNvPicPr>
            <a:picLocks noChangeAspect="1"/>
          </p:cNvPicPr>
          <p:nvPr userDrawn="1">
            <p:custDataLst>
              <p:tags r:id="rId6"/>
            </p:custDataLst>
          </p:nvPr>
        </p:nvPicPr>
        <p:blipFill>
          <a:blip r:embed="rId8" cstate="screen">
            <a:extLst>
              <a:ext uri="{28A0092B-C50C-407E-A947-70E740481C1C}">
                <a14:useLocalDpi xmlns:a14="http://schemas.microsoft.com/office/drawing/2010/main"/>
              </a:ext>
            </a:extLst>
          </a:blip>
          <a:stretch>
            <a:fillRect/>
          </a:stretch>
        </p:blipFill>
        <p:spPr>
          <a:xfrm>
            <a:off x="5181600" y="6298684"/>
            <a:ext cx="1828800" cy="469899"/>
          </a:xfrm>
          <a:prstGeom prst="rect">
            <a:avLst/>
          </a:prstGeom>
        </p:spPr>
      </p:pic>
    </p:spTree>
    <p:extLst>
      <p:ext uri="{BB962C8B-B14F-4D97-AF65-F5344CB8AC3E}">
        <p14:creationId xmlns:p14="http://schemas.microsoft.com/office/powerpoint/2010/main" val="405457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PCL Standard Blue with Tagline">
    <p:bg>
      <p:bgPr>
        <a:gradFill>
          <a:gsLst>
            <a:gs pos="32000">
              <a:srgbClr val="003595">
                <a:lumMod val="100000"/>
              </a:srgbClr>
            </a:gs>
            <a:gs pos="0">
              <a:srgbClr val="001E61"/>
            </a:gs>
          </a:gsLst>
          <a:lin ang="16800000" scaled="0"/>
        </a:gra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96A6730-FB71-AA2A-B4E8-0DB9A2E45F73}"/>
              </a:ext>
            </a:extLst>
          </p:cNvPr>
          <p:cNvSpPr>
            <a:spLocks noGrp="1"/>
          </p:cNvSpPr>
          <p:nvPr>
            <p:ph type="title"/>
          </p:nvPr>
        </p:nvSpPr>
        <p:spPr>
          <a:xfrm>
            <a:off x="342515" y="265079"/>
            <a:ext cx="10515600" cy="600075"/>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pic>
        <p:nvPicPr>
          <p:cNvPr id="6" name="MedallionClass-PCL_LockUp_White-3line.ai" descr="MedallionClass-PCL_LockUp_White-3line.ai">
            <a:extLst>
              <a:ext uri="{FF2B5EF4-FFF2-40B4-BE49-F238E27FC236}">
                <a16:creationId xmlns:a16="http://schemas.microsoft.com/office/drawing/2014/main" id="{10F25ABC-7CBE-BD87-D3FF-41BB768A50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133809" y="374211"/>
            <a:ext cx="772043" cy="344247"/>
          </a:xfrm>
          <a:prstGeom prst="rect">
            <a:avLst/>
          </a:prstGeom>
          <a:ln w="12700">
            <a:miter lim="400000"/>
          </a:ln>
        </p:spPr>
      </p:pic>
      <p:sp>
        <p:nvSpPr>
          <p:cNvPr id="11" name="Text Placeholder 10">
            <a:extLst>
              <a:ext uri="{FF2B5EF4-FFF2-40B4-BE49-F238E27FC236}">
                <a16:creationId xmlns:a16="http://schemas.microsoft.com/office/drawing/2014/main" id="{9248B58C-08F5-C257-82B3-77AD432C044C}"/>
              </a:ext>
            </a:extLst>
          </p:cNvPr>
          <p:cNvSpPr>
            <a:spLocks noGrp="1"/>
          </p:cNvSpPr>
          <p:nvPr>
            <p:ph type="body" sz="quarter" idx="10"/>
          </p:nvPr>
        </p:nvSpPr>
        <p:spPr>
          <a:xfrm>
            <a:off x="342515" y="865153"/>
            <a:ext cx="11285220" cy="914627"/>
          </a:xfrm>
          <a:prstGeom prst="rect">
            <a:avLst/>
          </a:prstGeom>
        </p:spPr>
        <p:txBody>
          <a:bodyPr/>
          <a:lstStyle>
            <a:lvl1pPr marL="0" indent="0">
              <a:buNone/>
              <a:defRPr sz="2000" b="0" i="1">
                <a:solidFill>
                  <a:schemeClr val="bg1"/>
                </a:solidFill>
                <a:latin typeface="Lora Bold Italic" pitchFamily="2" charset="77"/>
              </a:defRPr>
            </a:lvl1pPr>
          </a:lstStyle>
          <a:p>
            <a:pPr lvl="0"/>
            <a:endParaRPr lang="en-US"/>
          </a:p>
        </p:txBody>
      </p:sp>
      <p:sp>
        <p:nvSpPr>
          <p:cNvPr id="12" name="Slide Number Placeholder 11">
            <a:extLst>
              <a:ext uri="{FF2B5EF4-FFF2-40B4-BE49-F238E27FC236}">
                <a16:creationId xmlns:a16="http://schemas.microsoft.com/office/drawing/2014/main" id="{AE326257-5141-049E-A4C7-744E2672CD45}"/>
              </a:ext>
            </a:extLst>
          </p:cNvPr>
          <p:cNvSpPr>
            <a:spLocks noGrp="1"/>
          </p:cNvSpPr>
          <p:nvPr>
            <p:ph type="sldNum" sz="quarter" idx="11"/>
          </p:nvPr>
        </p:nvSpPr>
        <p:spPr/>
        <p:txBody>
          <a:bodyPr/>
          <a:lstStyle/>
          <a:p>
            <a:fld id="{10A3995B-A9C0-D44C-B5C0-ABA3B1AE3F98}" type="slidenum">
              <a:rPr lang="en-US" smtClean="0"/>
              <a:t>‹#›</a:t>
            </a:fld>
            <a:endParaRPr lang="en-US"/>
          </a:p>
        </p:txBody>
      </p:sp>
    </p:spTree>
    <p:extLst>
      <p:ext uri="{BB962C8B-B14F-4D97-AF65-F5344CB8AC3E}">
        <p14:creationId xmlns:p14="http://schemas.microsoft.com/office/powerpoint/2010/main" val="724050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1_PCL Standard Blue with Tagline">
    <p:spTree>
      <p:nvGrpSpPr>
        <p:cNvPr id="1" name=""/>
        <p:cNvGrpSpPr/>
        <p:nvPr/>
      </p:nvGrpSpPr>
      <p:grpSpPr>
        <a:xfrm>
          <a:off x="0" y="0"/>
          <a:ext cx="0" cy="0"/>
          <a:chOff x="0" y="0"/>
          <a:chExt cx="0" cy="0"/>
        </a:xfrm>
      </p:grpSpPr>
      <p:pic>
        <p:nvPicPr>
          <p:cNvPr id="13" name="MedallionClass-PCL_LockUp_White-3line.ai" descr="MedallionClass-PCL_LockUp_White-3line.ai"/>
          <p:cNvPicPr>
            <a:picLocks noChangeAspect="1"/>
          </p:cNvPicPr>
          <p:nvPr/>
        </p:nvPicPr>
        <p:blipFill>
          <a:blip r:embed="rId2"/>
          <a:stretch>
            <a:fillRect/>
          </a:stretch>
        </p:blipFill>
        <p:spPr>
          <a:xfrm>
            <a:off x="11133811" y="374211"/>
            <a:ext cx="772043" cy="344247"/>
          </a:xfrm>
          <a:prstGeom prst="rect">
            <a:avLst/>
          </a:prstGeom>
          <a:ln w="12700">
            <a:miter lim="400000"/>
          </a:ln>
        </p:spPr>
      </p:pic>
      <p:sp>
        <p:nvSpPr>
          <p:cNvPr id="14" name="Title Text"/>
          <p:cNvSpPr txBox="1">
            <a:spLocks noGrp="1"/>
          </p:cNvSpPr>
          <p:nvPr>
            <p:ph type="title"/>
          </p:nvPr>
        </p:nvSpPr>
        <p:spPr>
          <a:xfrm>
            <a:off x="342516" y="265079"/>
            <a:ext cx="10515601" cy="600076"/>
          </a:xfrm>
          <a:prstGeom prst="rect">
            <a:avLst/>
          </a:prstGeom>
        </p:spPr>
        <p:txBody>
          <a:bodyPr/>
          <a:lstStyle>
            <a:lvl1pPr algn="l"/>
          </a:lstStyle>
          <a:p>
            <a:r>
              <a:t>Title Text</a:t>
            </a:r>
          </a:p>
        </p:txBody>
      </p:sp>
      <p:pic>
        <p:nvPicPr>
          <p:cNvPr id="15" name="MedallionClass-PCL_LockUp_White-3line.ai" descr="MedallionClass-PCL_LockUp_White-3line.ai"/>
          <p:cNvPicPr>
            <a:picLocks noChangeAspect="1"/>
          </p:cNvPicPr>
          <p:nvPr/>
        </p:nvPicPr>
        <p:blipFill>
          <a:blip r:embed="rId2"/>
          <a:stretch>
            <a:fillRect/>
          </a:stretch>
        </p:blipFill>
        <p:spPr>
          <a:xfrm>
            <a:off x="11133811" y="374211"/>
            <a:ext cx="772043" cy="344247"/>
          </a:xfrm>
          <a:prstGeom prst="rect">
            <a:avLst/>
          </a:prstGeom>
          <a:ln w="12700">
            <a:miter lim="400000"/>
          </a:ln>
        </p:spPr>
      </p:pic>
      <p:sp>
        <p:nvSpPr>
          <p:cNvPr id="16" name="Body Level One…"/>
          <p:cNvSpPr txBox="1">
            <a:spLocks noGrp="1"/>
          </p:cNvSpPr>
          <p:nvPr>
            <p:ph type="body" sz="quarter" idx="1"/>
          </p:nvPr>
        </p:nvSpPr>
        <p:spPr>
          <a:xfrm>
            <a:off x="342515" y="865153"/>
            <a:ext cx="11285221" cy="914627"/>
          </a:xfrm>
          <a:prstGeom prst="rect">
            <a:avLst/>
          </a:prstGeom>
        </p:spPr>
        <p:txBody>
          <a:bodyPr>
            <a:normAutofit/>
          </a:bodyPr>
          <a:lstStyle>
            <a:lvl1pPr marL="0" indent="0">
              <a:buSzTx/>
              <a:buFontTx/>
              <a:buNone/>
              <a:defRPr sz="2000">
                <a:solidFill>
                  <a:srgbClr val="FAFAFA"/>
                </a:solidFill>
                <a:latin typeface="Lora Regular Bold"/>
                <a:ea typeface="Lora Regular Bold"/>
                <a:cs typeface="Lora Regular Bold"/>
                <a:sym typeface="Lora Regular Bold"/>
              </a:defRPr>
            </a:lvl1pPr>
            <a:lvl2pPr marL="647684" indent="-190495">
              <a:buFontTx/>
              <a:defRPr sz="2000">
                <a:solidFill>
                  <a:srgbClr val="FAFAFA"/>
                </a:solidFill>
                <a:latin typeface="Lora Regular Bold"/>
                <a:ea typeface="Lora Regular Bold"/>
                <a:cs typeface="Lora Regular Bold"/>
                <a:sym typeface="Lora Regular Bold"/>
              </a:defRPr>
            </a:lvl2pPr>
            <a:lvl3pPr marL="1142971" indent="-228594">
              <a:buFontTx/>
              <a:defRPr sz="2000">
                <a:solidFill>
                  <a:srgbClr val="FAFAFA"/>
                </a:solidFill>
                <a:latin typeface="Lora Regular Bold"/>
                <a:ea typeface="Lora Regular Bold"/>
                <a:cs typeface="Lora Regular Bold"/>
                <a:sym typeface="Lora Regular Bold"/>
              </a:defRPr>
            </a:lvl3pPr>
            <a:lvl4pPr marL="1625559" indent="-253994">
              <a:buFontTx/>
              <a:defRPr sz="2000">
                <a:solidFill>
                  <a:srgbClr val="FAFAFA"/>
                </a:solidFill>
                <a:latin typeface="Lora Regular Bold"/>
                <a:ea typeface="Lora Regular Bold"/>
                <a:cs typeface="Lora Regular Bold"/>
                <a:sym typeface="Lora Regular Bold"/>
              </a:defRPr>
            </a:lvl4pPr>
            <a:lvl5pPr marL="2082748" indent="-253994">
              <a:buFontTx/>
              <a:defRPr sz="2000">
                <a:solidFill>
                  <a:srgbClr val="FAFAFA"/>
                </a:solidFill>
                <a:latin typeface="Lora Regular Bold"/>
                <a:ea typeface="Lora Regular Bold"/>
                <a:cs typeface="Lora Regular Bold"/>
                <a:sym typeface="Lora Regular Bold"/>
              </a:defRPr>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xfrm>
            <a:off x="11589441" y="6400340"/>
            <a:ext cx="260047" cy="2819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0514138"/>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_PCL Standard Blue with Tagline">
    <p:spTree>
      <p:nvGrpSpPr>
        <p:cNvPr id="1" name=""/>
        <p:cNvGrpSpPr/>
        <p:nvPr/>
      </p:nvGrpSpPr>
      <p:grpSpPr>
        <a:xfrm>
          <a:off x="0" y="0"/>
          <a:ext cx="0" cy="0"/>
          <a:chOff x="0" y="0"/>
          <a:chExt cx="0" cy="0"/>
        </a:xfrm>
      </p:grpSpPr>
      <p:pic>
        <p:nvPicPr>
          <p:cNvPr id="94" name="MedallionClass-PCL_LockUp_White-3line.ai" descr="MedallionClass-PCL_LockUp_White-3line.ai"/>
          <p:cNvPicPr>
            <a:picLocks noChangeAspect="1"/>
          </p:cNvPicPr>
          <p:nvPr/>
        </p:nvPicPr>
        <p:blipFill>
          <a:blip r:embed="rId2"/>
          <a:stretch>
            <a:fillRect/>
          </a:stretch>
        </p:blipFill>
        <p:spPr>
          <a:xfrm>
            <a:off x="11133811" y="374211"/>
            <a:ext cx="772043" cy="344247"/>
          </a:xfrm>
          <a:prstGeom prst="rect">
            <a:avLst/>
          </a:prstGeom>
          <a:ln w="12700">
            <a:miter lim="400000"/>
          </a:ln>
        </p:spPr>
      </p:pic>
      <p:sp>
        <p:nvSpPr>
          <p:cNvPr id="95" name="Title Text"/>
          <p:cNvSpPr txBox="1">
            <a:spLocks noGrp="1"/>
          </p:cNvSpPr>
          <p:nvPr>
            <p:ph type="title"/>
          </p:nvPr>
        </p:nvSpPr>
        <p:spPr>
          <a:xfrm>
            <a:off x="342516" y="265079"/>
            <a:ext cx="10515601" cy="600076"/>
          </a:xfrm>
          <a:prstGeom prst="rect">
            <a:avLst/>
          </a:prstGeom>
        </p:spPr>
        <p:txBody>
          <a:bodyPr/>
          <a:lstStyle>
            <a:lvl1pPr algn="l"/>
          </a:lstStyle>
          <a:p>
            <a:r>
              <a:t>Title Text</a:t>
            </a:r>
          </a:p>
        </p:txBody>
      </p:sp>
      <p:pic>
        <p:nvPicPr>
          <p:cNvPr id="96" name="MedallionClass-PCL_LockUp_White-3line.ai" descr="MedallionClass-PCL_LockUp_White-3line.ai"/>
          <p:cNvPicPr>
            <a:picLocks noChangeAspect="1"/>
          </p:cNvPicPr>
          <p:nvPr/>
        </p:nvPicPr>
        <p:blipFill>
          <a:blip r:embed="rId2"/>
          <a:stretch>
            <a:fillRect/>
          </a:stretch>
        </p:blipFill>
        <p:spPr>
          <a:xfrm>
            <a:off x="11133811" y="374211"/>
            <a:ext cx="772043" cy="344247"/>
          </a:xfrm>
          <a:prstGeom prst="rect">
            <a:avLst/>
          </a:prstGeom>
          <a:ln w="12700">
            <a:miter lim="400000"/>
          </a:ln>
        </p:spPr>
      </p:pic>
      <p:sp>
        <p:nvSpPr>
          <p:cNvPr id="97" name="Body Level One…"/>
          <p:cNvSpPr txBox="1">
            <a:spLocks noGrp="1"/>
          </p:cNvSpPr>
          <p:nvPr>
            <p:ph type="body" sz="quarter" idx="1"/>
          </p:nvPr>
        </p:nvSpPr>
        <p:spPr>
          <a:xfrm>
            <a:off x="342515" y="865153"/>
            <a:ext cx="11285221" cy="914627"/>
          </a:xfrm>
          <a:prstGeom prst="rect">
            <a:avLst/>
          </a:prstGeom>
        </p:spPr>
        <p:txBody>
          <a:bodyPr>
            <a:normAutofit/>
          </a:bodyPr>
          <a:lstStyle>
            <a:lvl1pPr marL="0" indent="0">
              <a:buSzTx/>
              <a:buFontTx/>
              <a:buNone/>
              <a:defRPr sz="2000" b="1" i="1">
                <a:solidFill>
                  <a:srgbClr val="FAFAFA"/>
                </a:solidFill>
                <a:latin typeface="Lora Bold Italic"/>
                <a:ea typeface="Lora Bold Italic"/>
                <a:cs typeface="Lora Bold Italic"/>
                <a:sym typeface="Lora Bold Italic"/>
              </a:defRPr>
            </a:lvl1pPr>
            <a:lvl2pPr marL="647684" indent="-190495">
              <a:buFontTx/>
              <a:defRPr sz="2000" b="1" i="1">
                <a:solidFill>
                  <a:srgbClr val="FAFAFA"/>
                </a:solidFill>
                <a:latin typeface="Lora Bold Italic"/>
                <a:ea typeface="Lora Bold Italic"/>
                <a:cs typeface="Lora Bold Italic"/>
                <a:sym typeface="Lora Bold Italic"/>
              </a:defRPr>
            </a:lvl2pPr>
            <a:lvl3pPr marL="1142971" indent="-228594">
              <a:buFontTx/>
              <a:defRPr sz="2000" b="1" i="1">
                <a:solidFill>
                  <a:srgbClr val="FAFAFA"/>
                </a:solidFill>
                <a:latin typeface="Lora Bold Italic"/>
                <a:ea typeface="Lora Bold Italic"/>
                <a:cs typeface="Lora Bold Italic"/>
                <a:sym typeface="Lora Bold Italic"/>
              </a:defRPr>
            </a:lvl3pPr>
            <a:lvl4pPr marL="1625559" indent="-253994">
              <a:buFontTx/>
              <a:defRPr sz="2000" b="1" i="1">
                <a:solidFill>
                  <a:srgbClr val="FAFAFA"/>
                </a:solidFill>
                <a:latin typeface="Lora Bold Italic"/>
                <a:ea typeface="Lora Bold Italic"/>
                <a:cs typeface="Lora Bold Italic"/>
                <a:sym typeface="Lora Bold Italic"/>
              </a:defRPr>
            </a:lvl4pPr>
            <a:lvl5pPr marL="2082748" indent="-253994">
              <a:buFontTx/>
              <a:defRPr sz="2000" b="1" i="1">
                <a:solidFill>
                  <a:srgbClr val="FAFAFA"/>
                </a:solidFill>
                <a:latin typeface="Lora Bold Italic"/>
                <a:ea typeface="Lora Bold Italic"/>
                <a:cs typeface="Lora Bold Italic"/>
                <a:sym typeface="Lora Bold Italic"/>
              </a:defRPr>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11575831" y="6406692"/>
            <a:ext cx="273656"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2637923"/>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1_Blank">
    <p:bg>
      <p:bgPr>
        <a:gradFill flip="none" rotWithShape="1">
          <a:gsLst>
            <a:gs pos="0">
              <a:srgbClr val="2E55B5"/>
            </a:gs>
            <a:gs pos="100000">
              <a:srgbClr val="13348E"/>
            </a:gs>
          </a:gsLst>
          <a:lin ang="13500000" scaled="0"/>
        </a:gradFill>
        <a:effectLst/>
      </p:bgPr>
    </p:bg>
    <p:spTree>
      <p:nvGrpSpPr>
        <p:cNvPr id="1" name=""/>
        <p:cNvGrpSpPr/>
        <p:nvPr/>
      </p:nvGrpSpPr>
      <p:grpSpPr>
        <a:xfrm>
          <a:off x="0" y="0"/>
          <a:ext cx="0" cy="0"/>
          <a:chOff x="0" y="0"/>
          <a:chExt cx="0" cy="0"/>
        </a:xfrm>
      </p:grpSpPr>
      <p:pic>
        <p:nvPicPr>
          <p:cNvPr id="104" name="image10.png" descr="image10.png"/>
          <p:cNvPicPr>
            <a:picLocks noChangeAspect="1"/>
          </p:cNvPicPr>
          <p:nvPr/>
        </p:nvPicPr>
        <p:blipFill>
          <a:blip r:embed="rId2"/>
          <a:stretch>
            <a:fillRect/>
          </a:stretch>
        </p:blipFill>
        <p:spPr>
          <a:xfrm>
            <a:off x="11204085" y="268449"/>
            <a:ext cx="687448" cy="374425"/>
          </a:xfrm>
          <a:prstGeom prst="rect">
            <a:avLst/>
          </a:prstGeom>
          <a:ln w="12700">
            <a:miter lim="400000"/>
          </a:ln>
        </p:spPr>
      </p:pic>
      <p:sp>
        <p:nvSpPr>
          <p:cNvPr id="105" name="Title Text"/>
          <p:cNvSpPr txBox="1">
            <a:spLocks noGrp="1"/>
          </p:cNvSpPr>
          <p:nvPr>
            <p:ph type="title"/>
          </p:nvPr>
        </p:nvSpPr>
        <p:spPr>
          <a:xfrm>
            <a:off x="410587" y="238489"/>
            <a:ext cx="2344024" cy="434344"/>
          </a:xfrm>
          <a:prstGeom prst="rect">
            <a:avLst/>
          </a:prstGeom>
        </p:spPr>
        <p:txBody>
          <a:bodyPr lIns="45718" tIns="45718" rIns="45718" bIns="45718" anchor="t"/>
          <a:lstStyle>
            <a:lvl1pPr algn="l">
              <a:lnSpc>
                <a:spcPct val="100000"/>
              </a:lnSpc>
              <a:defRPr sz="2100" b="1" spc="104">
                <a:solidFill>
                  <a:srgbClr val="F7F7F7"/>
                </a:solidFill>
                <a:latin typeface="+mn-lt"/>
                <a:ea typeface="+mn-ea"/>
                <a:cs typeface="+mn-cs"/>
                <a:sym typeface="Helvetica"/>
              </a:defRPr>
            </a:lvl1pPr>
          </a:lstStyle>
          <a:p>
            <a:r>
              <a:t>Title Text</a:t>
            </a:r>
          </a:p>
        </p:txBody>
      </p:sp>
      <p:sp>
        <p:nvSpPr>
          <p:cNvPr id="106" name="Slide Number"/>
          <p:cNvSpPr txBox="1">
            <a:spLocks noGrp="1"/>
          </p:cNvSpPr>
          <p:nvPr>
            <p:ph type="sldNum" sz="quarter" idx="2"/>
          </p:nvPr>
        </p:nvSpPr>
        <p:spPr>
          <a:xfrm>
            <a:off x="11622883" y="6323176"/>
            <a:ext cx="263623" cy="320037"/>
          </a:xfrm>
          <a:prstGeom prst="rect">
            <a:avLst/>
          </a:prstGeom>
        </p:spPr>
        <p:txBody>
          <a:bodyPr lIns="45718" tIns="45718" rIns="45718" bIns="45718" anchor="t"/>
          <a:lstStyle>
            <a:lvl1pPr algn="l">
              <a:lnSpc>
                <a:spcPct val="120000"/>
              </a:lnSpc>
              <a:defRPr sz="1400" b="0" i="0">
                <a:solidFill>
                  <a:schemeClr val="accent6">
                    <a:hueOff val="-2160000"/>
                    <a:satOff val="-15151"/>
                    <a:lumOff val="6470"/>
                  </a:schemeClr>
                </a:solidFill>
                <a:latin typeface="Red Hat Display Light"/>
                <a:ea typeface="Red Hat Display Light"/>
                <a:cs typeface="Red Hat Display Light"/>
                <a:sym typeface="Red Hat Display Light"/>
              </a:defRPr>
            </a:lvl1pPr>
          </a:lstStyle>
          <a:p>
            <a:fld id="{86CB4B4D-7CA3-9044-876B-883B54F8677D}" type="slidenum">
              <a:t>‹#›</a:t>
            </a:fld>
            <a:endParaRPr/>
          </a:p>
        </p:txBody>
      </p:sp>
    </p:spTree>
    <p:extLst>
      <p:ext uri="{BB962C8B-B14F-4D97-AF65-F5344CB8AC3E}">
        <p14:creationId xmlns:p14="http://schemas.microsoft.com/office/powerpoint/2010/main" val="315566461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8382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Multi-Image Light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113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6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a:t>
            </a:r>
            <a:r>
              <a:rPr lang="en-US" err="1"/>
              <a:t>pt</a:t>
            </a:r>
            <a:r>
              <a:rPr lang="en-US"/>
              <a:t> </a:t>
            </a:r>
            <a:r>
              <a:rPr lang="en-US" err="1"/>
              <a:t>calibri</a:t>
            </a:r>
            <a:endParaRPr lang="en-US"/>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a:t>
            </a:r>
            <a:r>
              <a:rPr lang="en-US" err="1"/>
              <a:t>pt</a:t>
            </a:r>
            <a:endParaRPr lang="en-US"/>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spTree>
    <p:extLst>
      <p:ext uri="{BB962C8B-B14F-4D97-AF65-F5344CB8AC3E}">
        <p14:creationId xmlns:p14="http://schemas.microsoft.com/office/powerpoint/2010/main" val="35874991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Intro">
    <p:spTree>
      <p:nvGrpSpPr>
        <p:cNvPr id="1" name=""/>
        <p:cNvGrpSpPr/>
        <p:nvPr/>
      </p:nvGrpSpPr>
      <p:grpSpPr>
        <a:xfrm>
          <a:off x="0" y="0"/>
          <a:ext cx="0" cy="0"/>
          <a:chOff x="0" y="0"/>
          <a:chExt cx="0" cy="0"/>
        </a:xfrm>
      </p:grpSpPr>
      <p:sp>
        <p:nvSpPr>
          <p:cNvPr id="6" name="Picture Placeholder 14"/>
          <p:cNvSpPr>
            <a:spLocks noGrp="1"/>
          </p:cNvSpPr>
          <p:nvPr>
            <p:ph type="pic" sz="quarter" idx="10" hasCustomPrompt="1"/>
            <p:custDataLst>
              <p:tags r:id="rId1"/>
            </p:custDataLst>
          </p:nvPr>
        </p:nvSpPr>
        <p:spPr>
          <a:xfrm>
            <a:off x="1" y="1"/>
            <a:ext cx="12254753" cy="6857999"/>
          </a:xfrm>
          <a:prstGeom prst="rect">
            <a:avLst/>
          </a:prstGeom>
          <a:solidFill>
            <a:schemeClr val="bg1">
              <a:lumMod val="95000"/>
            </a:schemeClr>
          </a:solidFill>
        </p:spPr>
        <p:txBody>
          <a:bodyPr vert="horz"/>
          <a:lstStyle>
            <a:lvl1pPr marL="0" indent="0">
              <a:buNone/>
              <a:defRPr sz="3200" b="0" baseline="0">
                <a:solidFill>
                  <a:srgbClr val="00549F"/>
                </a:solidFill>
              </a:defRPr>
            </a:lvl1pPr>
          </a:lstStyle>
          <a:p>
            <a:r>
              <a:rPr lang="en-US"/>
              <a:t>Picture – full bleed</a:t>
            </a:r>
          </a:p>
          <a:p>
            <a:r>
              <a:rPr lang="en-US"/>
              <a:t>Use semitransparent</a:t>
            </a:r>
          </a:p>
          <a:p>
            <a:r>
              <a:rPr lang="en-US"/>
              <a:t>Background behind type</a:t>
            </a:r>
          </a:p>
          <a:p>
            <a:r>
              <a:rPr lang="en-US"/>
              <a:t>Make more legible</a:t>
            </a:r>
          </a:p>
          <a:p>
            <a:r>
              <a:rPr lang="en-US"/>
              <a:t>Go with R084GB159</a:t>
            </a:r>
          </a:p>
          <a:p>
            <a:r>
              <a:rPr lang="en-US"/>
              <a:t>Or White</a:t>
            </a:r>
          </a:p>
        </p:txBody>
      </p:sp>
      <p:sp>
        <p:nvSpPr>
          <p:cNvPr id="5" name="Title 1"/>
          <p:cNvSpPr>
            <a:spLocks noGrp="1"/>
          </p:cNvSpPr>
          <p:nvPr>
            <p:ph type="title" hasCustomPrompt="1"/>
            <p:custDataLst>
              <p:tags r:id="rId2"/>
            </p:custDataLst>
          </p:nvPr>
        </p:nvSpPr>
        <p:spPr>
          <a:xfrm>
            <a:off x="7956795" y="-16187"/>
            <a:ext cx="4235204" cy="1889811"/>
          </a:xfrm>
          <a:prstGeom prst="rect">
            <a:avLst/>
          </a:prstGeom>
        </p:spPr>
        <p:txBody>
          <a:bodyPr vert="horz"/>
          <a:lstStyle>
            <a:lvl1pPr algn="l">
              <a:defRPr sz="5867" baseline="0">
                <a:solidFill>
                  <a:srgbClr val="00549F"/>
                </a:solidFill>
                <a:latin typeface="Calibri" panose="020F0502020204030204" pitchFamily="34" charset="0"/>
              </a:defRPr>
            </a:lvl1pPr>
          </a:lstStyle>
          <a:p>
            <a:r>
              <a:rPr lang="en-US"/>
              <a:t>Headline 44</a:t>
            </a:r>
            <a:br>
              <a:rPr lang="en-US"/>
            </a:br>
            <a:r>
              <a:rPr lang="en-US"/>
              <a:t>pt calibri</a:t>
            </a:r>
          </a:p>
        </p:txBody>
      </p:sp>
      <p:sp>
        <p:nvSpPr>
          <p:cNvPr id="7" name="Text Placeholder 4"/>
          <p:cNvSpPr>
            <a:spLocks noGrp="1"/>
          </p:cNvSpPr>
          <p:nvPr>
            <p:ph type="body" sz="quarter" idx="13" hasCustomPrompt="1"/>
            <p:custDataLst>
              <p:tags r:id="rId3"/>
            </p:custDataLst>
          </p:nvPr>
        </p:nvSpPr>
        <p:spPr>
          <a:xfrm>
            <a:off x="7956794" y="1964240"/>
            <a:ext cx="4235204"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10" name="Text Placeholder 9"/>
          <p:cNvSpPr>
            <a:spLocks noGrp="1"/>
          </p:cNvSpPr>
          <p:nvPr>
            <p:ph type="body" sz="quarter" idx="15" hasCustomPrompt="1"/>
            <p:custDataLst>
              <p:tags r:id="rId4"/>
            </p:custDataLst>
          </p:nvPr>
        </p:nvSpPr>
        <p:spPr>
          <a:xfrm>
            <a:off x="7956795" y="3090326"/>
            <a:ext cx="4157133" cy="575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13814871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ulti-Image Light Copy">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2682333-7A73-4E4B-802B-EDC6A651A143}"/>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88939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5921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ulti-Image Heavy Copy">
    <p:spTree>
      <p:nvGrpSpPr>
        <p:cNvPr id="1" name=""/>
        <p:cNvGrpSpPr/>
        <p:nvPr/>
      </p:nvGrpSpPr>
      <p:grpSpPr>
        <a:xfrm>
          <a:off x="0" y="0"/>
          <a:ext cx="0" cy="0"/>
          <a:chOff x="0" y="0"/>
          <a:chExt cx="0" cy="0"/>
        </a:xfrm>
      </p:grpSpPr>
      <p:pic>
        <p:nvPicPr>
          <p:cNvPr id="3" name="Picture 2" descr="A picture containing water, ocean floor&#10;&#10;Description automatically generated">
            <a:extLst>
              <a:ext uri="{FF2B5EF4-FFF2-40B4-BE49-F238E27FC236}">
                <a16:creationId xmlns:a16="http://schemas.microsoft.com/office/drawing/2014/main" id="{CBF4B3DD-79A9-4D24-A980-1B1F35C4C66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17D85F7-2A12-4098-AC7F-83AA751C33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17210863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1419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with seawitch">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7943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8B181E-6AD7-4815-B7E8-832DF0231197}"/>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3" name="Picture 2" descr="pit_bkgrnd.jpg">
            <a:extLst>
              <a:ext uri="{FF2B5EF4-FFF2-40B4-BE49-F238E27FC236}">
                <a16:creationId xmlns:a16="http://schemas.microsoft.com/office/drawing/2014/main" id="{E45B2363-08F8-4EBC-88CF-8F950D866DBB}"/>
              </a:ext>
            </a:extLst>
          </p:cNvPr>
          <p:cNvPicPr>
            <a:picLocks noChangeAspect="1"/>
          </p:cNvPicPr>
          <p:nvPr userDrawn="1">
            <p:custDataLst>
              <p:tags r:id="rId1"/>
            </p:custDataLst>
          </p:nvPr>
        </p:nvPicPr>
        <p:blipFill>
          <a:blip r:embed="rId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70028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6" name="Picture Placeholder 14"/>
          <p:cNvSpPr>
            <a:spLocks noGrp="1"/>
          </p:cNvSpPr>
          <p:nvPr>
            <p:ph type="pic" sz="quarter" idx="10" hasCustomPrompt="1"/>
            <p:custDataLst>
              <p:tags r:id="rId2"/>
            </p:custDataLst>
          </p:nvPr>
        </p:nvSpPr>
        <p:spPr>
          <a:xfrm>
            <a:off x="1" y="1606657"/>
            <a:ext cx="7718612" cy="525134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latin typeface="Calibri" panose="020F0502020204030204" pitchFamily="34" charset="0"/>
              </a:defRPr>
            </a:lvl1pPr>
          </a:lstStyle>
          <a:p>
            <a:pPr lvl="0"/>
            <a:r>
              <a:rPr lang="en-US"/>
              <a:t>Subhead 24 pt</a:t>
            </a:r>
          </a:p>
        </p:txBody>
      </p:sp>
      <p:sp>
        <p:nvSpPr>
          <p:cNvPr id="15" name="Text Placeholder 4"/>
          <p:cNvSpPr>
            <a:spLocks noGrp="1"/>
          </p:cNvSpPr>
          <p:nvPr>
            <p:ph type="body" sz="quarter" idx="15" hasCustomPrompt="1"/>
            <p:custDataLst>
              <p:tags r:id="rId4"/>
            </p:custDataLst>
          </p:nvPr>
        </p:nvSpPr>
        <p:spPr>
          <a:xfrm>
            <a:off x="7944472" y="1621579"/>
            <a:ext cx="3948205" cy="681567"/>
          </a:xfrm>
          <a:prstGeom prst="rect">
            <a:avLst/>
          </a:prstGeom>
        </p:spPr>
        <p:txBody>
          <a:bodyPr vert="horz"/>
          <a:lstStyle>
            <a:lvl1pPr marL="341367" indent="-341367" algn="l">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2504288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5" y="-16187"/>
            <a:ext cx="4064876" cy="1889811"/>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1" y="11689"/>
            <a:ext cx="7718612" cy="685799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1" hasCustomPrompt="1"/>
            <p:custDataLst>
              <p:tags r:id="rId3"/>
            </p:custDataLst>
          </p:nvPr>
        </p:nvSpPr>
        <p:spPr>
          <a:xfrm>
            <a:off x="7956551" y="1873251"/>
            <a:ext cx="4066116" cy="1174749"/>
          </a:xfrm>
          <a:prstGeom prst="rect">
            <a:avLst/>
          </a:prstGeom>
        </p:spPr>
        <p:txBody>
          <a:bodyPr/>
          <a:lstStyle>
            <a:lvl1pPr algn="l">
              <a:defRPr sz="3200" spc="0" baseline="0">
                <a:solidFill>
                  <a:srgbClr val="00549F"/>
                </a:solidFill>
                <a:latin typeface="Calibri" panose="020F0502020204030204" pitchFamily="34" charset="0"/>
              </a:defRPr>
            </a:lvl1pPr>
          </a:lstStyle>
          <a:p>
            <a:pPr lvl="0"/>
            <a:r>
              <a:rPr lang="en-US"/>
              <a:t>Subhead 24 pt Subhead 24 pt</a:t>
            </a:r>
          </a:p>
        </p:txBody>
      </p:sp>
      <p:sp>
        <p:nvSpPr>
          <p:cNvPr id="10" name="Text Placeholder 9"/>
          <p:cNvSpPr>
            <a:spLocks noGrp="1"/>
          </p:cNvSpPr>
          <p:nvPr>
            <p:ph type="body" sz="quarter" idx="12" hasCustomPrompt="1"/>
            <p:custDataLst>
              <p:tags r:id="rId4"/>
            </p:custDataLst>
          </p:nvPr>
        </p:nvSpPr>
        <p:spPr>
          <a:xfrm>
            <a:off x="7956795" y="3048000"/>
            <a:ext cx="4066116" cy="2514600"/>
          </a:xfrm>
          <a:prstGeom prst="rect">
            <a:avLst/>
          </a:prstGeom>
        </p:spPr>
        <p:txBody>
          <a:bodyPr/>
          <a:lstStyle>
            <a:lvl1pPr marL="341367" indent="-341367" algn="l">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a:p>
            <a:pPr lvl="0"/>
            <a:r>
              <a:rPr lang="en-US"/>
              <a:t>Bullets 20pt</a:t>
            </a:r>
          </a:p>
          <a:p>
            <a:pPr lvl="0"/>
            <a:r>
              <a:rPr lang="en-US"/>
              <a:t>Bullets 20pt</a:t>
            </a:r>
          </a:p>
        </p:txBody>
      </p:sp>
    </p:spTree>
    <p:extLst>
      <p:ext uri="{BB962C8B-B14F-4D97-AF65-F5344CB8AC3E}">
        <p14:creationId xmlns:p14="http://schemas.microsoft.com/office/powerpoint/2010/main" val="24811122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sp>
        <p:nvSpPr>
          <p:cNvPr id="6" name="Picture Placeholder 14"/>
          <p:cNvSpPr>
            <a:spLocks noGrp="1"/>
          </p:cNvSpPr>
          <p:nvPr>
            <p:ph type="pic" sz="quarter" idx="10" hasCustomPrompt="1"/>
            <p:custDataLst>
              <p:tags r:id="rId1"/>
            </p:custDataLst>
          </p:nvPr>
        </p:nvSpPr>
        <p:spPr>
          <a:xfrm>
            <a:off x="1" y="1"/>
            <a:ext cx="12254753" cy="6857999"/>
          </a:xfrm>
          <a:prstGeom prst="rect">
            <a:avLst/>
          </a:prstGeom>
          <a:solidFill>
            <a:schemeClr val="bg1">
              <a:lumMod val="95000"/>
            </a:schemeClr>
          </a:solidFill>
        </p:spPr>
        <p:txBody>
          <a:bodyPr vert="horz"/>
          <a:lstStyle>
            <a:lvl1pPr marL="0" indent="0">
              <a:buNone/>
              <a:defRPr sz="3200" b="0" baseline="0">
                <a:solidFill>
                  <a:srgbClr val="00549F"/>
                </a:solidFill>
              </a:defRPr>
            </a:lvl1pPr>
          </a:lstStyle>
          <a:p>
            <a:r>
              <a:rPr lang="en-US"/>
              <a:t>Picture – full bleed</a:t>
            </a:r>
          </a:p>
          <a:p>
            <a:r>
              <a:rPr lang="en-US"/>
              <a:t>Use semitransparent</a:t>
            </a:r>
          </a:p>
          <a:p>
            <a:r>
              <a:rPr lang="en-US"/>
              <a:t>Background behind type</a:t>
            </a:r>
          </a:p>
          <a:p>
            <a:r>
              <a:rPr lang="en-US"/>
              <a:t>Make more legible</a:t>
            </a:r>
          </a:p>
          <a:p>
            <a:r>
              <a:rPr lang="en-US"/>
              <a:t>Go with R084GB159</a:t>
            </a:r>
          </a:p>
          <a:p>
            <a:r>
              <a:rPr lang="en-US"/>
              <a:t>Or White</a:t>
            </a:r>
          </a:p>
        </p:txBody>
      </p:sp>
      <p:sp>
        <p:nvSpPr>
          <p:cNvPr id="5" name="Title 1"/>
          <p:cNvSpPr>
            <a:spLocks noGrp="1"/>
          </p:cNvSpPr>
          <p:nvPr>
            <p:ph type="title" hasCustomPrompt="1"/>
            <p:custDataLst>
              <p:tags r:id="rId2"/>
            </p:custDataLst>
          </p:nvPr>
        </p:nvSpPr>
        <p:spPr>
          <a:xfrm>
            <a:off x="7956795" y="-16187"/>
            <a:ext cx="4235204" cy="1889811"/>
          </a:xfrm>
          <a:prstGeom prst="rect">
            <a:avLst/>
          </a:prstGeom>
        </p:spPr>
        <p:txBody>
          <a:bodyPr vert="horz"/>
          <a:lstStyle>
            <a:lvl1pPr algn="l">
              <a:defRPr sz="5867" baseline="0">
                <a:solidFill>
                  <a:srgbClr val="00549F"/>
                </a:solidFill>
                <a:latin typeface="Calibri" panose="020F0502020204030204" pitchFamily="34" charset="0"/>
              </a:defRPr>
            </a:lvl1pPr>
          </a:lstStyle>
          <a:p>
            <a:r>
              <a:rPr lang="en-US"/>
              <a:t>Headline 44</a:t>
            </a:r>
            <a:br>
              <a:rPr lang="en-US"/>
            </a:br>
            <a:r>
              <a:rPr lang="en-US"/>
              <a:t>pt calibri</a:t>
            </a:r>
          </a:p>
        </p:txBody>
      </p:sp>
      <p:sp>
        <p:nvSpPr>
          <p:cNvPr id="7" name="Text Placeholder 4"/>
          <p:cNvSpPr>
            <a:spLocks noGrp="1"/>
          </p:cNvSpPr>
          <p:nvPr>
            <p:ph type="body" sz="quarter" idx="13" hasCustomPrompt="1"/>
            <p:custDataLst>
              <p:tags r:id="rId3"/>
            </p:custDataLst>
          </p:nvPr>
        </p:nvSpPr>
        <p:spPr>
          <a:xfrm>
            <a:off x="7956794" y="1964240"/>
            <a:ext cx="4235204"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10" name="Text Placeholder 9"/>
          <p:cNvSpPr>
            <a:spLocks noGrp="1"/>
          </p:cNvSpPr>
          <p:nvPr>
            <p:ph type="body" sz="quarter" idx="15" hasCustomPrompt="1"/>
            <p:custDataLst>
              <p:tags r:id="rId4"/>
            </p:custDataLst>
          </p:nvPr>
        </p:nvSpPr>
        <p:spPr>
          <a:xfrm>
            <a:off x="7956795" y="3090326"/>
            <a:ext cx="4157133" cy="575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11628324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6" y="-16187"/>
            <a:ext cx="4055912" cy="1889811"/>
          </a:xfrm>
          <a:prstGeom prst="rect">
            <a:avLst/>
          </a:prstGeom>
        </p:spPr>
        <p:txBody>
          <a:bodyPr vert="horz"/>
          <a:lstStyle>
            <a:lvl1pPr algn="l">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0" y="-16187"/>
            <a:ext cx="7700683" cy="4355104"/>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7956795" y="1964240"/>
            <a:ext cx="4055912"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9" name="Picture Placeholder 14"/>
          <p:cNvSpPr>
            <a:spLocks noGrp="1"/>
          </p:cNvSpPr>
          <p:nvPr>
            <p:ph type="pic" sz="quarter" idx="15" hasCustomPrompt="1"/>
            <p:custDataLst>
              <p:tags r:id="rId4"/>
            </p:custDataLst>
          </p:nvPr>
        </p:nvSpPr>
        <p:spPr>
          <a:xfrm>
            <a:off x="3290047" y="4430829"/>
            <a:ext cx="4410635"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5"/>
            </p:custDataLst>
          </p:nvPr>
        </p:nvSpPr>
        <p:spPr>
          <a:xfrm>
            <a:off x="7956551" y="3073400"/>
            <a:ext cx="4055533" cy="2353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199117615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7956796" y="-16187"/>
            <a:ext cx="4055912" cy="1889811"/>
          </a:xfrm>
          <a:prstGeom prst="rect">
            <a:avLst/>
          </a:prstGeom>
        </p:spPr>
        <p:txBody>
          <a:bodyPr vert="horz"/>
          <a:lstStyle>
            <a:lvl1pPr algn="l">
              <a:defRPr sz="5867">
                <a:solidFill>
                  <a:srgbClr val="00549F"/>
                </a:solidFill>
                <a:latin typeface="Calibri" panose="020F0502020204030204" pitchFamily="34" charset="0"/>
              </a:defRPr>
            </a:lvl1pPr>
          </a:lstStyle>
          <a:p>
            <a:r>
              <a:rPr lang="en-US"/>
              <a:t>Headline 44</a:t>
            </a:r>
            <a:br>
              <a:rPr lang="en-US"/>
            </a:br>
            <a:r>
              <a:rPr lang="en-US"/>
              <a:t>pt calibri</a:t>
            </a:r>
          </a:p>
        </p:txBody>
      </p:sp>
      <p:sp>
        <p:nvSpPr>
          <p:cNvPr id="6" name="Picture Placeholder 14"/>
          <p:cNvSpPr>
            <a:spLocks noGrp="1"/>
          </p:cNvSpPr>
          <p:nvPr>
            <p:ph type="pic" sz="quarter" idx="10" hasCustomPrompt="1"/>
            <p:custDataLst>
              <p:tags r:id="rId2"/>
            </p:custDataLst>
          </p:nvPr>
        </p:nvSpPr>
        <p:spPr>
          <a:xfrm>
            <a:off x="0" y="-16187"/>
            <a:ext cx="7700683" cy="4355104"/>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Text Placeholder 4"/>
          <p:cNvSpPr>
            <a:spLocks noGrp="1"/>
          </p:cNvSpPr>
          <p:nvPr>
            <p:ph type="body" sz="quarter" idx="13" hasCustomPrompt="1"/>
            <p:custDataLst>
              <p:tags r:id="rId3"/>
            </p:custDataLst>
          </p:nvPr>
        </p:nvSpPr>
        <p:spPr>
          <a:xfrm>
            <a:off x="7956795" y="1964240"/>
            <a:ext cx="4055912" cy="1109899"/>
          </a:xfrm>
          <a:prstGeom prst="rect">
            <a:avLst/>
          </a:prstGeom>
        </p:spPr>
        <p:txBody>
          <a:bodyPr vert="horz"/>
          <a:lstStyle>
            <a:lvl1pPr marL="0" marR="0" indent="0" algn="l" defTabSz="609585" rtl="0" eaLnBrk="1" fontAlgn="auto" latinLnBrk="0" hangingPunct="1">
              <a:lnSpc>
                <a:spcPct val="100000"/>
              </a:lnSpc>
              <a:spcBef>
                <a:spcPct val="0"/>
              </a:spcBef>
              <a:spcAft>
                <a:spcPct val="0"/>
              </a:spcAft>
              <a:buClrTx/>
              <a:buSzTx/>
              <a:buFontTx/>
              <a:buNone/>
              <a:defRPr sz="3200" spc="0" baseline="0">
                <a:solidFill>
                  <a:srgbClr val="00549F"/>
                </a:solidFill>
                <a:latin typeface="Calibri" panose="020F0502020204030204" pitchFamily="34" charset="0"/>
              </a:defRPr>
            </a:lvl1pPr>
          </a:lstStyle>
          <a:p>
            <a:pPr lvl="0"/>
            <a:r>
              <a:rPr lang="en-US"/>
              <a:t>Subhead 24 pt</a:t>
            </a:r>
          </a:p>
          <a:p>
            <a:pPr lvl="0"/>
            <a:r>
              <a:rPr lang="en-US"/>
              <a:t>Subhead 24 pt</a:t>
            </a:r>
          </a:p>
          <a:p>
            <a:pPr lvl="0"/>
            <a:endParaRPr lang="en-US"/>
          </a:p>
        </p:txBody>
      </p:sp>
      <p:sp>
        <p:nvSpPr>
          <p:cNvPr id="9" name="Picture Placeholder 14"/>
          <p:cNvSpPr>
            <a:spLocks noGrp="1"/>
          </p:cNvSpPr>
          <p:nvPr>
            <p:ph type="pic" sz="quarter" idx="15" hasCustomPrompt="1"/>
            <p:custDataLst>
              <p:tags r:id="rId4"/>
            </p:custDataLst>
          </p:nvPr>
        </p:nvSpPr>
        <p:spPr>
          <a:xfrm>
            <a:off x="3290047" y="4430829"/>
            <a:ext cx="4410635"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5"/>
            </p:custDataLst>
          </p:nvPr>
        </p:nvSpPr>
        <p:spPr>
          <a:xfrm>
            <a:off x="7956551" y="3073400"/>
            <a:ext cx="4055533" cy="2353733"/>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29630121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253317"/>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44pt calibri</a:t>
            </a:r>
          </a:p>
        </p:txBody>
      </p:sp>
      <p:sp>
        <p:nvSpPr>
          <p:cNvPr id="6" name="Picture Placeholder 14"/>
          <p:cNvSpPr>
            <a:spLocks noGrp="1"/>
          </p:cNvSpPr>
          <p:nvPr>
            <p:ph type="pic" sz="quarter" idx="10" hasCustomPrompt="1"/>
            <p:custDataLst>
              <p:tags r:id="rId2"/>
            </p:custDataLst>
          </p:nvPr>
        </p:nvSpPr>
        <p:spPr>
          <a:xfrm>
            <a:off x="-1" y="1237131"/>
            <a:ext cx="7620001" cy="562086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9" name="Picture Placeholder 14"/>
          <p:cNvSpPr>
            <a:spLocks noGrp="1"/>
          </p:cNvSpPr>
          <p:nvPr>
            <p:ph type="pic" sz="quarter" idx="15" hasCustomPrompt="1"/>
            <p:custDataLst>
              <p:tags r:id="rId3"/>
            </p:custDataLst>
          </p:nvPr>
        </p:nvSpPr>
        <p:spPr>
          <a:xfrm>
            <a:off x="7736541" y="4417759"/>
            <a:ext cx="4455457"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4"/>
            </p:custDataLst>
          </p:nvPr>
        </p:nvSpPr>
        <p:spPr>
          <a:xfrm>
            <a:off x="7736541" y="1236133"/>
            <a:ext cx="4455460" cy="3056467"/>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vl2pPr>
              <a:defRPr sz="2667">
                <a:solidFill>
                  <a:srgbClr val="00549F"/>
                </a:solidFill>
                <a:latin typeface="Calibri" panose="020F0502020204030204" pitchFamily="34" charset="0"/>
              </a:defRPr>
            </a:lvl2pPr>
            <a:lvl3pPr>
              <a:defRPr sz="2667">
                <a:solidFill>
                  <a:srgbClr val="00549F"/>
                </a:solidFill>
                <a:latin typeface="Calibri" panose="020F0502020204030204" pitchFamily="34" charset="0"/>
              </a:defRPr>
            </a:lvl3pPr>
          </a:lstStyle>
          <a:p>
            <a:pPr lvl="0"/>
            <a:r>
              <a:rPr lang="en-US"/>
              <a:t>Bullets 20pt</a:t>
            </a:r>
          </a:p>
        </p:txBody>
      </p:sp>
    </p:spTree>
    <p:extLst>
      <p:ext uri="{BB962C8B-B14F-4D97-AF65-F5344CB8AC3E}">
        <p14:creationId xmlns:p14="http://schemas.microsoft.com/office/powerpoint/2010/main" val="34636119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1" y="1606657"/>
            <a:ext cx="7288304" cy="523827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7422775" y="1619728"/>
            <a:ext cx="4769223" cy="275504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7422775" y="4512340"/>
            <a:ext cx="2731245" cy="234566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330263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4912659" y="-16187"/>
            <a:ext cx="7279341"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5002313" y="1357369"/>
            <a:ext cx="7279340"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2" y="1"/>
            <a:ext cx="4912657" cy="684492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5029203" y="2547933"/>
            <a:ext cx="3272116" cy="4310068"/>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8417862" y="2547933"/>
            <a:ext cx="3774137" cy="3234287"/>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8483107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3935505" y="-16187"/>
            <a:ext cx="4365812"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 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1618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7" y="3173506"/>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0" y="-16187"/>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170330" y="3630084"/>
            <a:ext cx="3262905"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3630085"/>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12758567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134468" y="117412"/>
            <a:ext cx="3415181" cy="2992469"/>
          </a:xfrm>
          <a:prstGeom prst="rect">
            <a:avLst/>
          </a:prstGeom>
        </p:spPr>
        <p:txBody>
          <a:bodyPr vert="horz"/>
          <a:lstStyle>
            <a:lvl1pPr algn="ctr">
              <a:defRPr sz="4800">
                <a:solidFill>
                  <a:srgbClr val="00549F"/>
                </a:solidFill>
                <a:latin typeface="Calibri" panose="020F0502020204030204" pitchFamily="34" charset="0"/>
              </a:defRPr>
            </a:lvl1pPr>
          </a:lstStyle>
          <a:p>
            <a:r>
              <a:rPr lang="en-US"/>
              <a:t>Headline 36pt</a:t>
            </a:r>
            <a:br>
              <a:rPr lang="en-US"/>
            </a:br>
            <a:r>
              <a:rPr lang="en-US"/>
              <a:t> calibri</a:t>
            </a:r>
          </a:p>
        </p:txBody>
      </p:sp>
      <p:sp>
        <p:nvSpPr>
          <p:cNvPr id="11" name="Picture Placeholder 14"/>
          <p:cNvSpPr>
            <a:spLocks noGrp="1"/>
          </p:cNvSpPr>
          <p:nvPr>
            <p:ph type="pic" sz="quarter" idx="15" hasCustomPrompt="1"/>
            <p:custDataLst>
              <p:tags r:id="rId2"/>
            </p:custDataLst>
          </p:nvPr>
        </p:nvSpPr>
        <p:spPr>
          <a:xfrm>
            <a:off x="1" y="3497978"/>
            <a:ext cx="3711387" cy="336002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3"/>
            </p:custDataLst>
          </p:nvPr>
        </p:nvSpPr>
        <p:spPr>
          <a:xfrm>
            <a:off x="3711389" y="1"/>
            <a:ext cx="4769223" cy="3684495"/>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7" name="Picture Placeholder 14"/>
          <p:cNvSpPr>
            <a:spLocks noGrp="1"/>
          </p:cNvSpPr>
          <p:nvPr>
            <p:ph type="pic" sz="quarter" idx="18" hasCustomPrompt="1"/>
            <p:custDataLst>
              <p:tags r:id="rId4"/>
            </p:custDataLst>
          </p:nvPr>
        </p:nvSpPr>
        <p:spPr>
          <a:xfrm>
            <a:off x="8480611" y="3497979"/>
            <a:ext cx="3711391" cy="336002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4" name="Text Placeholder 3"/>
          <p:cNvSpPr>
            <a:spLocks noGrp="1"/>
          </p:cNvSpPr>
          <p:nvPr>
            <p:ph type="body" sz="quarter" idx="19" hasCustomPrompt="1"/>
            <p:custDataLst>
              <p:tags r:id="rId5"/>
            </p:custDataLst>
          </p:nvPr>
        </p:nvSpPr>
        <p:spPr>
          <a:xfrm>
            <a:off x="4105834" y="3831913"/>
            <a:ext cx="3926543" cy="2878667"/>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
        <p:nvSpPr>
          <p:cNvPr id="6" name="Text Placeholder 5"/>
          <p:cNvSpPr>
            <a:spLocks noGrp="1"/>
          </p:cNvSpPr>
          <p:nvPr>
            <p:ph type="body" sz="quarter" idx="20" hasCustomPrompt="1"/>
            <p:custDataLst>
              <p:tags r:id="rId6"/>
            </p:custDataLst>
          </p:nvPr>
        </p:nvSpPr>
        <p:spPr>
          <a:xfrm>
            <a:off x="8642351" y="223497"/>
            <a:ext cx="3369733" cy="2330449"/>
          </a:xfrm>
          <a:prstGeom prst="rect">
            <a:avLst/>
          </a:prstGeom>
        </p:spPr>
        <p:txBody>
          <a:bodyPr/>
          <a:lstStyle>
            <a:lvl1pPr>
              <a:spcBef>
                <a:spcPct val="0"/>
              </a:spcBef>
              <a:spcAft>
                <a:spcPts val="800"/>
              </a:spcAft>
              <a:defRPr sz="2667" spc="0" baseline="0">
                <a:solidFill>
                  <a:srgbClr val="00549F"/>
                </a:solidFill>
                <a:latin typeface="Calibri" panose="020F0502020204030204" pitchFamily="34" charset="0"/>
              </a:defRPr>
            </a:lvl1pPr>
          </a:lstStyle>
          <a:p>
            <a:pPr lvl="0"/>
            <a:r>
              <a:rPr lang="en-US"/>
              <a:t>20pt key points</a:t>
            </a:r>
          </a:p>
        </p:txBody>
      </p:sp>
    </p:spTree>
    <p:extLst>
      <p:ext uri="{BB962C8B-B14F-4D97-AF65-F5344CB8AC3E}">
        <p14:creationId xmlns:p14="http://schemas.microsoft.com/office/powerpoint/2010/main" val="6754202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6"/>
          <p:cNvSpPr>
            <a:spLocks noGrp="1"/>
          </p:cNvSpPr>
          <p:nvPr>
            <p:ph type="pic" sz="quarter" idx="10" hasCustomPrompt="1"/>
            <p:custDataLst>
              <p:tags r:id="rId1"/>
            </p:custDataLst>
          </p:nvPr>
        </p:nvSpPr>
        <p:spPr>
          <a:xfrm>
            <a:off x="1" y="0"/>
            <a:ext cx="5423225" cy="4580080"/>
          </a:xfrm>
          <a:prstGeom prst="rect">
            <a:avLst/>
          </a:prstGeom>
          <a:solidFill>
            <a:schemeClr val="bg1">
              <a:lumMod val="95000"/>
            </a:schemeClr>
          </a:solidFill>
        </p:spPr>
        <p:txBody>
          <a:bodyPr vert="horz"/>
          <a:lstStyle>
            <a:lvl1pPr marL="0" indent="0">
              <a:buNone/>
              <a:defRPr sz="3200" baseline="0">
                <a:solidFill>
                  <a:srgbClr val="00549F"/>
                </a:solidFill>
              </a:defRPr>
            </a:lvl1pPr>
          </a:lstStyle>
          <a:p>
            <a:r>
              <a:rPr lang="en-US"/>
              <a:t>IMAGE</a:t>
            </a:r>
            <a:br>
              <a:rPr lang="en-US"/>
            </a:br>
            <a:r>
              <a:rPr lang="en-US"/>
              <a:t>(heavy copy)</a:t>
            </a:r>
          </a:p>
        </p:txBody>
      </p:sp>
      <p:sp>
        <p:nvSpPr>
          <p:cNvPr id="4" name="Picture Placeholder 20"/>
          <p:cNvSpPr>
            <a:spLocks noGrp="1"/>
          </p:cNvSpPr>
          <p:nvPr>
            <p:ph type="pic" sz="quarter" idx="12"/>
            <p:custDataLst>
              <p:tags r:id="rId2"/>
            </p:custDataLst>
          </p:nvPr>
        </p:nvSpPr>
        <p:spPr>
          <a:xfrm>
            <a:off x="2700423" y="4580080"/>
            <a:ext cx="2722803" cy="2277920"/>
          </a:xfrm>
          <a:prstGeom prst="rect">
            <a:avLst/>
          </a:prstGeom>
          <a:solidFill>
            <a:schemeClr val="bg1">
              <a:lumMod val="95000"/>
            </a:schemeClr>
          </a:solidFill>
        </p:spPr>
        <p:txBody>
          <a:bodyPr vert="horz"/>
          <a:lstStyle>
            <a:lvl1pPr>
              <a:defRPr sz="3200">
                <a:solidFill>
                  <a:srgbClr val="00549F"/>
                </a:solidFill>
              </a:defRPr>
            </a:lvl1pPr>
          </a:lstStyle>
          <a:p>
            <a:endParaRPr lang="en-US"/>
          </a:p>
        </p:txBody>
      </p:sp>
      <p:sp>
        <p:nvSpPr>
          <p:cNvPr id="6" name="Text Placeholder 5"/>
          <p:cNvSpPr>
            <a:spLocks noGrp="1"/>
          </p:cNvSpPr>
          <p:nvPr>
            <p:ph type="body" sz="quarter" idx="13"/>
            <p:custDataLst>
              <p:tags r:id="rId3"/>
            </p:custDataLst>
          </p:nvPr>
        </p:nvSpPr>
        <p:spPr>
          <a:xfrm>
            <a:off x="5602817" y="63501"/>
            <a:ext cx="6525683" cy="1809751"/>
          </a:xfrm>
          <a:prstGeom prst="rect">
            <a:avLst/>
          </a:prstGeom>
        </p:spPr>
        <p:txBody>
          <a:bodyPr/>
          <a:lstStyle>
            <a:lvl1pPr>
              <a:spcBef>
                <a:spcPct val="0"/>
              </a:spcBef>
              <a:defRPr sz="5867" spc="0" baseline="0">
                <a:solidFill>
                  <a:srgbClr val="00549F"/>
                </a:solidFill>
                <a:latin typeface="Calibri" panose="020F0502020204030204" pitchFamily="34" charset="0"/>
              </a:defRPr>
            </a:lvl1pPr>
          </a:lstStyle>
          <a:p>
            <a:pPr lvl="0"/>
            <a:r>
              <a:rPr lang="en-US"/>
              <a:t>Click to edit Master text styles</a:t>
            </a:r>
          </a:p>
        </p:txBody>
      </p:sp>
      <p:sp>
        <p:nvSpPr>
          <p:cNvPr id="17" name="Text Placeholder 16"/>
          <p:cNvSpPr>
            <a:spLocks noGrp="1"/>
          </p:cNvSpPr>
          <p:nvPr>
            <p:ph type="body" sz="quarter" idx="15" hasCustomPrompt="1"/>
            <p:custDataLst>
              <p:tags r:id="rId4"/>
            </p:custDataLst>
          </p:nvPr>
        </p:nvSpPr>
        <p:spPr>
          <a:xfrm>
            <a:off x="5602818" y="1990912"/>
            <a:ext cx="6453716" cy="2491317"/>
          </a:xfrm>
          <a:prstGeom prst="rect">
            <a:avLst/>
          </a:prstGeom>
        </p:spPr>
        <p:txBody>
          <a:bodyPr/>
          <a:lstStyle>
            <a:lvl1pPr>
              <a:spcBef>
                <a:spcPct val="0"/>
              </a:spcBef>
              <a:spcAft>
                <a:spcPts val="800"/>
              </a:spcAft>
              <a:defRPr sz="3200" spc="0" baseline="0">
                <a:solidFill>
                  <a:srgbClr val="00549F"/>
                </a:solidFill>
                <a:latin typeface="Calibri" panose="020F0502020204030204" pitchFamily="34" charset="0"/>
              </a:defRPr>
            </a:lvl1pPr>
            <a:lvl2pPr>
              <a:spcBef>
                <a:spcPct val="0"/>
              </a:spcBef>
              <a:spcAft>
                <a:spcPts val="800"/>
              </a:spcAft>
              <a:defRPr sz="3200">
                <a:solidFill>
                  <a:srgbClr val="00549F"/>
                </a:solidFill>
                <a:latin typeface="Calibri" panose="020F0502020204030204" pitchFamily="34" charset="0"/>
              </a:defRPr>
            </a:lvl2pPr>
            <a:lvl3pPr>
              <a:spcBef>
                <a:spcPct val="0"/>
              </a:spcBef>
              <a:spcAft>
                <a:spcPts val="800"/>
              </a:spcAft>
              <a:defRPr sz="3200">
                <a:solidFill>
                  <a:srgbClr val="00549F"/>
                </a:solidFill>
                <a:latin typeface="Calibri" panose="020F0502020204030204" pitchFamily="34" charset="0"/>
              </a:defRPr>
            </a:lvl3pPr>
            <a:lvl4pPr>
              <a:spcBef>
                <a:spcPct val="0"/>
              </a:spcBef>
              <a:spcAft>
                <a:spcPts val="800"/>
              </a:spcAft>
              <a:defRPr sz="3200">
                <a:solidFill>
                  <a:srgbClr val="00549F"/>
                </a:solidFill>
                <a:latin typeface="Calibri" panose="020F0502020204030204" pitchFamily="34" charset="0"/>
              </a:defRPr>
            </a:lvl4pPr>
            <a:lvl5pPr>
              <a:spcBef>
                <a:spcPct val="0"/>
              </a:spcBef>
              <a:spcAft>
                <a:spcPts val="800"/>
              </a:spcAft>
              <a:defRPr sz="3200">
                <a:solidFill>
                  <a:srgbClr val="00549F"/>
                </a:solidFill>
                <a:latin typeface="Calibri" panose="020F0502020204030204" pitchFamily="34" charset="0"/>
              </a:defRPr>
            </a:lvl5pPr>
          </a:lstStyle>
          <a:p>
            <a:pPr lvl="0"/>
            <a:r>
              <a:rPr lang="en-US"/>
              <a:t>Copy points 20-24pt copy points 20-24pt copy points 20-24pt</a:t>
            </a:r>
          </a:p>
        </p:txBody>
      </p:sp>
    </p:spTree>
    <p:extLst>
      <p:ext uri="{BB962C8B-B14F-4D97-AF65-F5344CB8AC3E}">
        <p14:creationId xmlns:p14="http://schemas.microsoft.com/office/powerpoint/2010/main" val="821228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283389" y="3263153"/>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1" y="3267634"/>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5" name="Picture Placeholder 20"/>
          <p:cNvSpPr>
            <a:spLocks noGrp="1"/>
          </p:cNvSpPr>
          <p:nvPr>
            <p:ph type="pic" sz="quarter" idx="14"/>
            <p:custDataLst>
              <p:tags r:id="rId3"/>
            </p:custDataLst>
          </p:nvPr>
        </p:nvSpPr>
        <p:spPr>
          <a:xfrm>
            <a:off x="4141694" y="3263154"/>
            <a:ext cx="3908612"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4"/>
            </p:custDataLst>
          </p:nvPr>
        </p:nvSpPr>
        <p:spPr>
          <a:xfrm>
            <a:off x="134472" y="1"/>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5"/>
            </p:custDataLst>
          </p:nvPr>
        </p:nvSpPr>
        <p:spPr>
          <a:xfrm>
            <a:off x="483597" y="1130301"/>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
        <p:nvSpPr>
          <p:cNvPr id="16" name="Text Placeholder 5"/>
          <p:cNvSpPr>
            <a:spLocks noGrp="1"/>
          </p:cNvSpPr>
          <p:nvPr>
            <p:ph type="body" sz="quarter" idx="17" hasCustomPrompt="1"/>
            <p:custDataLst>
              <p:tags r:id="rId6"/>
            </p:custDataLst>
          </p:nvPr>
        </p:nvSpPr>
        <p:spPr>
          <a:xfrm>
            <a:off x="6585573" y="1109509"/>
            <a:ext cx="4993839" cy="1953684"/>
          </a:xfrm>
          <a:prstGeom prst="rect">
            <a:avLst/>
          </a:prstGeom>
        </p:spPr>
        <p:txBody>
          <a:bodyPr/>
          <a:lstStyle>
            <a:lvl1pPr marL="341367" indent="-341367">
              <a:spcBef>
                <a:spcPct val="0"/>
              </a:spcBef>
              <a:spcAft>
                <a:spcPts val="800"/>
              </a:spcAft>
              <a:buFont typeface="Arial" pitchFamily="34" charset="0"/>
              <a:buChar char="•"/>
              <a:defRPr sz="3200" spc="0" baseline="0">
                <a:solidFill>
                  <a:srgbClr val="00549F"/>
                </a:solidFill>
                <a:latin typeface="Calibri" panose="020F0502020204030204" pitchFamily="34" charset="0"/>
              </a:defRPr>
            </a:lvl1pPr>
          </a:lstStyle>
          <a:p>
            <a:pPr lvl="0"/>
            <a:r>
              <a:rPr lang="en-US"/>
              <a:t>Bullets 24 pt</a:t>
            </a:r>
          </a:p>
        </p:txBody>
      </p:sp>
    </p:spTree>
    <p:extLst>
      <p:ext uri="{BB962C8B-B14F-4D97-AF65-F5344CB8AC3E}">
        <p14:creationId xmlns:p14="http://schemas.microsoft.com/office/powerpoint/2010/main" val="124003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6158754" y="0"/>
            <a:ext cx="6033247"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0" y="4482"/>
            <a:ext cx="6015317"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baseline="0">
                <a:solidFill>
                  <a:srgbClr val="00549F"/>
                </a:solidFill>
                <a:latin typeface="Calibri" panose="020F0502020204030204" pitchFamily="34" charset="0"/>
              </a:defRPr>
            </a:lvl1pPr>
          </a:lstStyle>
          <a:p>
            <a:pPr lvl="0"/>
            <a:r>
              <a:rPr lang="en-US"/>
              <a:t>Bullets 20 pt</a:t>
            </a:r>
          </a:p>
        </p:txBody>
      </p:sp>
    </p:spTree>
    <p:extLst>
      <p:ext uri="{BB962C8B-B14F-4D97-AF65-F5344CB8AC3E}">
        <p14:creationId xmlns:p14="http://schemas.microsoft.com/office/powerpoint/2010/main" val="1891703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301317" y="0"/>
            <a:ext cx="3890683"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1" y="4482"/>
            <a:ext cx="8130988" cy="359484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3"/>
            </p:custDataLst>
          </p:nvPr>
        </p:nvSpPr>
        <p:spPr>
          <a:xfrm>
            <a:off x="152403" y="3605555"/>
            <a:ext cx="11869269" cy="1130300"/>
          </a:xfrm>
          <a:prstGeom prst="rect">
            <a:avLst/>
          </a:prstGeom>
        </p:spPr>
        <p:txBody>
          <a:bodyPr/>
          <a:lstStyle>
            <a:lvl1pPr algn="ctr">
              <a:defRPr sz="5867"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
        <p:nvSpPr>
          <p:cNvPr id="16" name="Text Placeholder 5"/>
          <p:cNvSpPr>
            <a:spLocks noGrp="1"/>
          </p:cNvSpPr>
          <p:nvPr>
            <p:ph type="body" sz="quarter" idx="17" hasCustomPrompt="1"/>
            <p:custDataLst>
              <p:tags r:id="rId5"/>
            </p:custDataLst>
          </p:nvPr>
        </p:nvSpPr>
        <p:spPr>
          <a:xfrm>
            <a:off x="6603503" y="4715063"/>
            <a:ext cx="4993839"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3959145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20"/>
          <p:cNvSpPr>
            <a:spLocks noGrp="1"/>
          </p:cNvSpPr>
          <p:nvPr>
            <p:ph type="pic" sz="quarter" idx="12"/>
            <p:custDataLst>
              <p:tags r:id="rId1"/>
            </p:custDataLst>
          </p:nvPr>
        </p:nvSpPr>
        <p:spPr>
          <a:xfrm>
            <a:off x="8846019" y="0"/>
            <a:ext cx="3345981" cy="2884227"/>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14" name="Picture Placeholder 20"/>
          <p:cNvSpPr>
            <a:spLocks noGrp="1"/>
          </p:cNvSpPr>
          <p:nvPr>
            <p:ph type="pic" sz="quarter" idx="13"/>
            <p:custDataLst>
              <p:tags r:id="rId2"/>
            </p:custDataLst>
          </p:nvPr>
        </p:nvSpPr>
        <p:spPr>
          <a:xfrm>
            <a:off x="0" y="2"/>
            <a:ext cx="5757085" cy="4112525"/>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3" name="Text Placeholder 2"/>
          <p:cNvSpPr>
            <a:spLocks noGrp="1"/>
          </p:cNvSpPr>
          <p:nvPr>
            <p:ph type="body" sz="quarter" idx="15"/>
            <p:custDataLst>
              <p:tags r:id="rId3"/>
            </p:custDataLst>
          </p:nvPr>
        </p:nvSpPr>
        <p:spPr>
          <a:xfrm>
            <a:off x="272306" y="4144451"/>
            <a:ext cx="9272028" cy="550541"/>
          </a:xfrm>
          <a:prstGeom prst="rect">
            <a:avLst/>
          </a:prstGeom>
        </p:spPr>
        <p:txBody>
          <a:bodyPr/>
          <a:lstStyle>
            <a:lvl1pPr algn="ctr">
              <a:defRPr sz="3200" spc="0" baseline="0">
                <a:solidFill>
                  <a:srgbClr val="00549F"/>
                </a:solidFill>
                <a:latin typeface="Calibri" panose="020F0502020204030204" pitchFamily="34" charset="0"/>
              </a:defRPr>
            </a:lvl1pPr>
          </a:lstStyle>
          <a:p>
            <a:pPr lvl="0"/>
            <a:r>
              <a:rPr lang="en-US"/>
              <a:t>Click to edit Master text styles</a:t>
            </a:r>
          </a:p>
        </p:txBody>
      </p:sp>
      <p:sp>
        <p:nvSpPr>
          <p:cNvPr id="6" name="Text Placeholder 5"/>
          <p:cNvSpPr>
            <a:spLocks noGrp="1"/>
          </p:cNvSpPr>
          <p:nvPr>
            <p:ph type="body" sz="quarter" idx="16" hasCustomPrompt="1"/>
            <p:custDataLst>
              <p:tags r:id="rId4"/>
            </p:custDataLst>
          </p:nvPr>
        </p:nvSpPr>
        <p:spPr>
          <a:xfrm>
            <a:off x="501527" y="4735855"/>
            <a:ext cx="4657327"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
        <p:nvSpPr>
          <p:cNvPr id="7" name="Picture Placeholder 20"/>
          <p:cNvSpPr>
            <a:spLocks noGrp="1"/>
          </p:cNvSpPr>
          <p:nvPr>
            <p:ph type="pic" sz="quarter" idx="18"/>
            <p:custDataLst>
              <p:tags r:id="rId5"/>
            </p:custDataLst>
          </p:nvPr>
        </p:nvSpPr>
        <p:spPr>
          <a:xfrm>
            <a:off x="5877636" y="1910686"/>
            <a:ext cx="2847832" cy="2201839"/>
          </a:xfrm>
          <a:prstGeom prst="rect">
            <a:avLst/>
          </a:prstGeom>
          <a:solidFill>
            <a:schemeClr val="bg1">
              <a:lumMod val="95000"/>
            </a:schemeClr>
          </a:solidFill>
        </p:spPr>
        <p:txBody>
          <a:bodyPr vert="horz"/>
          <a:lstStyle>
            <a:lvl1pPr>
              <a:defRPr>
                <a:solidFill>
                  <a:srgbClr val="00549F"/>
                </a:solidFill>
              </a:defRPr>
            </a:lvl1pPr>
          </a:lstStyle>
          <a:p>
            <a:endParaRPr lang="en-US"/>
          </a:p>
        </p:txBody>
      </p:sp>
      <p:sp>
        <p:nvSpPr>
          <p:cNvPr id="8" name="Text Placeholder 5"/>
          <p:cNvSpPr>
            <a:spLocks noGrp="1"/>
          </p:cNvSpPr>
          <p:nvPr>
            <p:ph type="body" sz="quarter" idx="19" hasCustomPrompt="1"/>
            <p:custDataLst>
              <p:tags r:id="rId6"/>
            </p:custDataLst>
          </p:nvPr>
        </p:nvSpPr>
        <p:spPr>
          <a:xfrm>
            <a:off x="5362054" y="4735855"/>
            <a:ext cx="4657327" cy="1953684"/>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stStyle>
          <a:p>
            <a:pPr lvl="0"/>
            <a:r>
              <a:rPr lang="en-US"/>
              <a:t>Bullets 20pt</a:t>
            </a:r>
          </a:p>
        </p:txBody>
      </p:sp>
    </p:spTree>
    <p:extLst>
      <p:ext uri="{BB962C8B-B14F-4D97-AF65-F5344CB8AC3E}">
        <p14:creationId xmlns:p14="http://schemas.microsoft.com/office/powerpoint/2010/main" val="2920901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Intro">
    <p:spTree>
      <p:nvGrpSpPr>
        <p:cNvPr id="1" name=""/>
        <p:cNvGrpSpPr/>
        <p:nvPr/>
      </p:nvGrpSpPr>
      <p:grpSpPr>
        <a:xfrm>
          <a:off x="0" y="0"/>
          <a:ext cx="0" cy="0"/>
          <a:chOff x="0" y="0"/>
          <a:chExt cx="0" cy="0"/>
        </a:xfrm>
      </p:grpSpPr>
      <p:sp>
        <p:nvSpPr>
          <p:cNvPr id="5" name="Title 1"/>
          <p:cNvSpPr>
            <a:spLocks noGrp="1"/>
          </p:cNvSpPr>
          <p:nvPr>
            <p:ph type="title" hasCustomPrompt="1"/>
            <p:custDataLst>
              <p:tags r:id="rId1"/>
            </p:custDataLst>
          </p:nvPr>
        </p:nvSpPr>
        <p:spPr>
          <a:xfrm>
            <a:off x="0" y="-16187"/>
            <a:ext cx="12192000" cy="1253317"/>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44pt calibri</a:t>
            </a:r>
          </a:p>
        </p:txBody>
      </p:sp>
      <p:sp>
        <p:nvSpPr>
          <p:cNvPr id="6" name="Picture Placeholder 14"/>
          <p:cNvSpPr>
            <a:spLocks noGrp="1"/>
          </p:cNvSpPr>
          <p:nvPr>
            <p:ph type="pic" sz="quarter" idx="10" hasCustomPrompt="1"/>
            <p:custDataLst>
              <p:tags r:id="rId2"/>
            </p:custDataLst>
          </p:nvPr>
        </p:nvSpPr>
        <p:spPr>
          <a:xfrm>
            <a:off x="-1" y="1237131"/>
            <a:ext cx="7620001" cy="562086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9" name="Picture Placeholder 14"/>
          <p:cNvSpPr>
            <a:spLocks noGrp="1"/>
          </p:cNvSpPr>
          <p:nvPr>
            <p:ph type="pic" sz="quarter" idx="15" hasCustomPrompt="1"/>
            <p:custDataLst>
              <p:tags r:id="rId3"/>
            </p:custDataLst>
          </p:nvPr>
        </p:nvSpPr>
        <p:spPr>
          <a:xfrm>
            <a:off x="7736541" y="4417759"/>
            <a:ext cx="4455457" cy="242717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3" name="Text Placeholder 2"/>
          <p:cNvSpPr>
            <a:spLocks noGrp="1"/>
          </p:cNvSpPr>
          <p:nvPr>
            <p:ph type="body" sz="quarter" idx="16" hasCustomPrompt="1"/>
            <p:custDataLst>
              <p:tags r:id="rId4"/>
            </p:custDataLst>
          </p:nvPr>
        </p:nvSpPr>
        <p:spPr>
          <a:xfrm>
            <a:off x="7736541" y="1236133"/>
            <a:ext cx="4455460" cy="3056467"/>
          </a:xfrm>
          <a:prstGeom prst="rect">
            <a:avLst/>
          </a:prstGeom>
        </p:spPr>
        <p:txBody>
          <a:bodyPr/>
          <a:lstStyle>
            <a:lvl1pPr marL="341367" indent="-341367">
              <a:spcBef>
                <a:spcPct val="0"/>
              </a:spcBef>
              <a:spcAft>
                <a:spcPts val="800"/>
              </a:spcAft>
              <a:buFont typeface="Arial" pitchFamily="34" charset="0"/>
              <a:buChar char="•"/>
              <a:defRPr sz="2667" spc="0" baseline="0">
                <a:solidFill>
                  <a:srgbClr val="00549F"/>
                </a:solidFill>
                <a:latin typeface="Calibri" panose="020F0502020204030204" pitchFamily="34" charset="0"/>
              </a:defRPr>
            </a:lvl1pPr>
            <a:lvl2pPr>
              <a:defRPr sz="2667">
                <a:solidFill>
                  <a:srgbClr val="00549F"/>
                </a:solidFill>
                <a:latin typeface="Calibri" panose="020F0502020204030204" pitchFamily="34" charset="0"/>
              </a:defRPr>
            </a:lvl2pPr>
            <a:lvl3pPr>
              <a:defRPr sz="2667">
                <a:solidFill>
                  <a:srgbClr val="00549F"/>
                </a:solidFill>
                <a:latin typeface="Calibri" panose="020F0502020204030204" pitchFamily="34" charset="0"/>
              </a:defRPr>
            </a:lvl3pPr>
          </a:lstStyle>
          <a:p>
            <a:pPr lvl="0"/>
            <a:r>
              <a:rPr lang="en-US"/>
              <a:t>Bullets 20pt</a:t>
            </a:r>
          </a:p>
        </p:txBody>
      </p:sp>
    </p:spTree>
    <p:extLst>
      <p:ext uri="{BB962C8B-B14F-4D97-AF65-F5344CB8AC3E}">
        <p14:creationId xmlns:p14="http://schemas.microsoft.com/office/powerpoint/2010/main" val="37469022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3" name="Media Placeholder 12"/>
          <p:cNvSpPr>
            <a:spLocks noGrp="1"/>
          </p:cNvSpPr>
          <p:nvPr>
            <p:ph type="media" sz="quarter" idx="10"/>
            <p:custDataLst>
              <p:tags r:id="rId1"/>
            </p:custDataLst>
          </p:nvPr>
        </p:nvSpPr>
        <p:spPr>
          <a:xfrm>
            <a:off x="0" y="0"/>
            <a:ext cx="12192000" cy="6858000"/>
          </a:xfrm>
          <a:prstGeom prst="rect">
            <a:avLst/>
          </a:prstGeom>
        </p:spPr>
        <p:txBody>
          <a:bodyPr vert="horz"/>
          <a:lstStyle/>
          <a:p>
            <a:endParaRPr lang="en-US"/>
          </a:p>
        </p:txBody>
      </p:sp>
      <p:pic>
        <p:nvPicPr>
          <p:cNvPr id="11" name="Picture 10" descr="play_btn.wmf"/>
          <p:cNvPicPr>
            <a:picLocks noChangeAspect="1"/>
          </p:cNvPicPr>
          <p:nvPr userDrawn="1">
            <p:custDataLst>
              <p:tags r:id="rId2"/>
            </p:custDataLst>
          </p:nvPr>
        </p:nvPicPr>
        <p:blipFill>
          <a:blip r:embed="rId4">
            <a:alphaModFix amt="60000"/>
            <a:extLst>
              <a:ext uri="{28A0092B-C50C-407E-A947-70E740481C1C}">
                <a14:useLocalDpi xmlns:a14="http://schemas.microsoft.com/office/drawing/2010/main"/>
              </a:ext>
            </a:extLst>
          </a:blip>
          <a:stretch>
            <a:fillRect/>
          </a:stretch>
        </p:blipFill>
        <p:spPr>
          <a:xfrm>
            <a:off x="5316860" y="2524925"/>
            <a:ext cx="1574800" cy="1574800"/>
          </a:xfrm>
          <a:prstGeom prst="rect">
            <a:avLst/>
          </a:prstGeom>
        </p:spPr>
      </p:pic>
    </p:spTree>
    <p:extLst>
      <p:ext uri="{BB962C8B-B14F-4D97-AF65-F5344CB8AC3E}">
        <p14:creationId xmlns:p14="http://schemas.microsoft.com/office/powerpoint/2010/main" val="41422084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ulti-Image Light Cop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528BB-F67A-416D-94BF-48A714BEF829}"/>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2" name="Picture 1" descr="pit_bkgrnd.jpg">
            <a:extLst>
              <a:ext uri="{FF2B5EF4-FFF2-40B4-BE49-F238E27FC236}">
                <a16:creationId xmlns:a16="http://schemas.microsoft.com/office/drawing/2014/main" id="{0DFF644C-7855-4078-A154-26139F9E1A3C}"/>
              </a:ext>
            </a:extLst>
          </p:cNvPr>
          <p:cNvPicPr>
            <a:picLocks noChangeAspect="1"/>
          </p:cNvPicPr>
          <p:nvPr userDrawn="1">
            <p:custDataLst>
              <p:tags r:id="rId1"/>
            </p:custDataLst>
          </p:nvPr>
        </p:nvPicPr>
        <p:blipFill>
          <a:blip r:embed="rId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38957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ulti-Image Vertical Light Copy">
    <p:spTree>
      <p:nvGrpSpPr>
        <p:cNvPr id="1" name=""/>
        <p:cNvGrpSpPr/>
        <p:nvPr/>
      </p:nvGrpSpPr>
      <p:grpSpPr>
        <a:xfrm>
          <a:off x="0" y="0"/>
          <a:ext cx="0" cy="0"/>
          <a:chOff x="0" y="0"/>
          <a:chExt cx="0" cy="0"/>
        </a:xfrm>
      </p:grpSpPr>
      <p:sp>
        <p:nvSpPr>
          <p:cNvPr id="13"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stStyle>
          <a:p>
            <a:fld id="{2066355A-084C-D24E-9AD2-7E4FC41EA627}" type="slidenum">
              <a:rPr lang="en-US" smtClean="0"/>
              <a:t>‹#›</a:t>
            </a:fld>
            <a:endParaRPr lang="en-US"/>
          </a:p>
        </p:txBody>
      </p:sp>
      <p:pic>
        <p:nvPicPr>
          <p:cNvPr id="14" name="Picture 13" descr="PIT_footer.wmf"/>
          <p:cNvPicPr>
            <a:picLocks noChangeAspect="1"/>
          </p:cNvPicPr>
          <p:nvPr userDrawn="1">
            <p:custDataLst>
              <p:tags r:id="rId2"/>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cxnSp>
        <p:nvCxnSpPr>
          <p:cNvPr id="15" name="Straight Connector 14"/>
          <p:cNvCxnSpPr/>
          <p:nvPr userDrawn="1">
            <p:custDataLst>
              <p:tags r:id="rId3"/>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20160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9757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Slide Number Placeholder 5"/>
          <p:cNvSpPr>
            <a:spLocks noGrp="1"/>
          </p:cNvSpPr>
          <p:nvPr>
            <p:ph type="sldNum" sz="quarter" idx="4"/>
            <p:custDataLst>
              <p:tags r:id="rId1"/>
            </p:custDataLst>
          </p:nvPr>
        </p:nvSpPr>
        <p:spPr>
          <a:xfrm>
            <a:off x="11426916" y="6356352"/>
            <a:ext cx="563237" cy="365125"/>
          </a:xfrm>
          <a:prstGeom prst="rect">
            <a:avLst/>
          </a:prstGeom>
        </p:spPr>
        <p:txBody>
          <a:bodyPr vert="horz" lIns="91440" tIns="45720" rIns="91440" bIns="45720" rtlCol="0" anchor="ctr"/>
          <a:lstStyle>
            <a:defPPr>
              <a:defRPr lang="en-US"/>
            </a:defPPr>
            <a:lvl1pPr marL="0" algn="r" defTabSz="609585" rtl="0" eaLnBrk="1" latinLnBrk="0" hangingPunct="1">
              <a:defRPr sz="1600" kern="1200">
                <a:solidFill>
                  <a:schemeClr val="bg1"/>
                </a:solidFill>
                <a:latin typeface="+mn-lt"/>
                <a:ea typeface="+mn-ea"/>
                <a:cs typeface="+mn-cs"/>
              </a:defRPr>
            </a:lvl1pPr>
          </a:lstStyle>
          <a:p>
            <a:fld id="{2066355A-084C-D24E-9AD2-7E4FC41EA627}" type="slidenum">
              <a:rPr lang="en-US" smtClean="0"/>
              <a:t>‹#›</a:t>
            </a:fld>
            <a:endParaRPr lang="en-US"/>
          </a:p>
        </p:txBody>
      </p:sp>
      <p:cxnSp>
        <p:nvCxnSpPr>
          <p:cNvPr id="8" name="Straight Connector 7"/>
          <p:cNvCxnSpPr/>
          <p:nvPr userDrawn="1">
            <p:custDataLst>
              <p:tags r:id="rId2"/>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PIT_footer.wmf"/>
          <p:cNvPicPr>
            <a:picLocks noChangeAspect="1"/>
          </p:cNvPicPr>
          <p:nvPr userDrawn="1">
            <p:custDataLst>
              <p:tags r:id="rId3"/>
            </p:custDataLst>
          </p:nvPr>
        </p:nvPicPr>
        <p:blipFill>
          <a:blip r:embed="rId5">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4052556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ulti-Image Heav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6678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ne Image Light Copy">
    <p:spTree>
      <p:nvGrpSpPr>
        <p:cNvPr id="1" name=""/>
        <p:cNvGrpSpPr/>
        <p:nvPr/>
      </p:nvGrpSpPr>
      <p:grpSpPr>
        <a:xfrm>
          <a:off x="0" y="0"/>
          <a:ext cx="0" cy="0"/>
          <a:chOff x="0" y="0"/>
          <a:chExt cx="0" cy="0"/>
        </a:xfrm>
      </p:grpSpPr>
      <p:pic>
        <p:nvPicPr>
          <p:cNvPr id="12" name="Picture 11" descr="PIT_footer.wmf"/>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10180034" y="6430433"/>
            <a:ext cx="1388533" cy="254000"/>
          </a:xfrm>
          <a:prstGeom prst="rect">
            <a:avLst/>
          </a:prstGeom>
        </p:spPr>
      </p:pic>
    </p:spTree>
    <p:extLst>
      <p:ext uri="{BB962C8B-B14F-4D97-AF65-F5344CB8AC3E}">
        <p14:creationId xmlns:p14="http://schemas.microsoft.com/office/powerpoint/2010/main" val="6948662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10" name="Straight Connector 9"/>
          <p:cNvCxnSpPr/>
          <p:nvPr userDrawn="1">
            <p:custDataLst>
              <p:tags r:id="rId1"/>
            </p:custDataLst>
          </p:nvPr>
        </p:nvCxnSpPr>
        <p:spPr>
          <a:xfrm flipH="1" flipV="1">
            <a:off x="11560693" y="6421931"/>
            <a:ext cx="7697" cy="27479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336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Title 1"/>
          <p:cNvSpPr txBox="1"/>
          <p:nvPr userDrawn="1">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500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Tree>
    <p:extLst>
      <p:ext uri="{BB962C8B-B14F-4D97-AF65-F5344CB8AC3E}">
        <p14:creationId xmlns:p14="http://schemas.microsoft.com/office/powerpoint/2010/main" val="1012914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1" y="1606657"/>
            <a:ext cx="7288304" cy="5238273"/>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7422775" y="1619728"/>
            <a:ext cx="4769223" cy="275504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7422775" y="4512340"/>
            <a:ext cx="2731245" cy="2345661"/>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29679470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Title 1"/>
          <p:cNvSpPr txBox="1"/>
          <p:nvPr userDrawn="1">
            <p:custDataLst>
              <p:tags r:id="rId1"/>
            </p:custDataLst>
          </p:nvPr>
        </p:nvSpPr>
        <p:spPr>
          <a:xfrm>
            <a:off x="1422400" y="2108200"/>
            <a:ext cx="10972800" cy="1143000"/>
          </a:xfrm>
          <a:prstGeom prst="rect">
            <a:avLst/>
          </a:prstGeom>
        </p:spPr>
        <p:txBody>
          <a:bodyPr vert="horz" lIns="121920" tIns="60960" rIns="121920" bIns="6096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733">
              <a:solidFill>
                <a:prstClr val="white"/>
              </a:solidFill>
              <a:latin typeface="Arial Regular" charset="0"/>
            </a:endParaRPr>
          </a:p>
        </p:txBody>
      </p:sp>
      <p:sp>
        <p:nvSpPr>
          <p:cNvPr id="12" name="Title 11"/>
          <p:cNvSpPr>
            <a:spLocks noGrp="1"/>
          </p:cNvSpPr>
          <p:nvPr>
            <p:ph type="title" hasCustomPrompt="1"/>
            <p:custDataLst>
              <p:tags r:id="rId2"/>
            </p:custDataLst>
          </p:nvPr>
        </p:nvSpPr>
        <p:spPr>
          <a:xfrm>
            <a:off x="609600" y="274639"/>
            <a:ext cx="10972800" cy="1143000"/>
          </a:xfrm>
          <a:prstGeom prst="rect">
            <a:avLst/>
          </a:prstGeom>
        </p:spPr>
        <p:txBody>
          <a:bodyPr>
            <a:normAutofit/>
          </a:bodyPr>
          <a:lstStyle>
            <a:lvl1pPr algn="l">
              <a:defRPr sz="3733" b="0" i="0">
                <a:solidFill>
                  <a:schemeClr val="bg1"/>
                </a:solidFill>
                <a:latin typeface="Arial Regular" charset="0"/>
                <a:ea typeface="Arial Regular" charset="0"/>
                <a:cs typeface="Arial Regular" charset="0"/>
              </a:defRPr>
            </a:lvl1pPr>
          </a:lstStyle>
          <a:p>
            <a:r>
              <a:rPr lang="en-US"/>
              <a:t>CLICK TO EDIT MASTER TITLE STYLE</a:t>
            </a:r>
          </a:p>
        </p:txBody>
      </p:sp>
      <p:sp>
        <p:nvSpPr>
          <p:cNvPr id="14" name="Text Placeholder 13"/>
          <p:cNvSpPr>
            <a:spLocks noGrp="1"/>
          </p:cNvSpPr>
          <p:nvPr>
            <p:ph type="body" sz="quarter" idx="13"/>
            <p:custDataLst>
              <p:tags r:id="rId3"/>
            </p:custDataLst>
          </p:nvPr>
        </p:nvSpPr>
        <p:spPr>
          <a:xfrm>
            <a:off x="609600" y="1498600"/>
            <a:ext cx="10972800" cy="4673600"/>
          </a:xfrm>
          <a:prstGeom prst="rect">
            <a:avLst/>
          </a:prstGeom>
        </p:spPr>
        <p:txBody>
          <a:bodyPr/>
          <a:lstStyle>
            <a:lvl1pPr>
              <a:defRPr b="0" i="0">
                <a:solidFill>
                  <a:schemeClr val="bg1"/>
                </a:solidFill>
                <a:latin typeface="Arial Regular" charset="0"/>
                <a:ea typeface="Arial Regular" charset="0"/>
                <a:cs typeface="Arial Regular" charset="0"/>
              </a:defRPr>
            </a:lvl1pPr>
            <a:lvl2pPr>
              <a:defRPr b="0" i="0">
                <a:solidFill>
                  <a:schemeClr val="bg1"/>
                </a:solidFill>
                <a:latin typeface="Arial Regular" charset="0"/>
                <a:ea typeface="Arial Regular" charset="0"/>
                <a:cs typeface="Arial Regular" charset="0"/>
              </a:defRPr>
            </a:lvl2pPr>
            <a:lvl3pPr>
              <a:defRPr b="0" i="0">
                <a:solidFill>
                  <a:schemeClr val="bg1"/>
                </a:solidFill>
                <a:latin typeface="Arial Regular" charset="0"/>
                <a:ea typeface="Arial Regular" charset="0"/>
                <a:cs typeface="Arial Regular" charset="0"/>
              </a:defRPr>
            </a:lvl3pPr>
            <a:lvl4pPr>
              <a:defRPr b="0" i="0">
                <a:solidFill>
                  <a:schemeClr val="bg1"/>
                </a:solidFill>
                <a:latin typeface="Arial Regular" charset="0"/>
                <a:ea typeface="Arial Regular" charset="0"/>
                <a:cs typeface="Arial Regular" charset="0"/>
              </a:defRPr>
            </a:lvl4pPr>
            <a:lvl5pPr>
              <a:defRPr b="0" i="0">
                <a:solidFill>
                  <a:schemeClr val="bg1"/>
                </a:solidFill>
                <a:latin typeface="Arial Regular" charset="0"/>
                <a:ea typeface="Arial Regular" charset="0"/>
                <a:cs typeface="Arial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36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Tree>
    <p:extLst>
      <p:ext uri="{BB962C8B-B14F-4D97-AF65-F5344CB8AC3E}">
        <p14:creationId xmlns:p14="http://schemas.microsoft.com/office/powerpoint/2010/main" val="913492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32F39-4FDC-4240-8609-79BAC688F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3709" y="-360219"/>
            <a:ext cx="12192000" cy="6858000"/>
          </a:xfrm>
          <a:prstGeom prst="rect">
            <a:avLst/>
          </a:prstGeom>
        </p:spPr>
      </p:pic>
    </p:spTree>
    <p:extLst>
      <p:ext uri="{BB962C8B-B14F-4D97-AF65-F5344CB8AC3E}">
        <p14:creationId xmlns:p14="http://schemas.microsoft.com/office/powerpoint/2010/main" val="441110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Tree>
    <p:extLst>
      <p:ext uri="{BB962C8B-B14F-4D97-AF65-F5344CB8AC3E}">
        <p14:creationId xmlns:p14="http://schemas.microsoft.com/office/powerpoint/2010/main" val="4225363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Tree>
    <p:extLst>
      <p:ext uri="{BB962C8B-B14F-4D97-AF65-F5344CB8AC3E}">
        <p14:creationId xmlns:p14="http://schemas.microsoft.com/office/powerpoint/2010/main" val="2849740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CL_Layout3">
    <p:spTree>
      <p:nvGrpSpPr>
        <p:cNvPr id="1" name="Shape 44"/>
        <p:cNvGrpSpPr/>
        <p:nvPr/>
      </p:nvGrpSpPr>
      <p:grpSpPr>
        <a:xfrm>
          <a:off x="0" y="0"/>
          <a:ext cx="0" cy="0"/>
          <a:chOff x="0" y="0"/>
          <a:chExt cx="0" cy="0"/>
        </a:xfrm>
      </p:grpSpPr>
      <p:sp>
        <p:nvSpPr>
          <p:cNvPr id="46" name="Shape 46"/>
          <p:cNvSpPr txBox="1">
            <a:spLocks noGrp="1"/>
          </p:cNvSpPr>
          <p:nvPr>
            <p:ph type="title"/>
            <p:custDataLst>
              <p:tags r:id="rId1"/>
            </p:custDataLst>
          </p:nvPr>
        </p:nvSpPr>
        <p:spPr>
          <a:xfrm>
            <a:off x="571500" y="177800"/>
            <a:ext cx="11049000" cy="812800"/>
          </a:xfrm>
          <a:prstGeom prst="rect">
            <a:avLst/>
          </a:prstGeom>
          <a:noFill/>
          <a:ln>
            <a:noFill/>
          </a:ln>
        </p:spPr>
        <p:txBody>
          <a:bodyPr wrap="square" lIns="91425" tIns="91425" rIns="91425" bIns="91425" anchor="b" anchorCtr="0"/>
          <a:lstStyle>
            <a:lvl1pPr marL="0" marR="0" lvl="0" indent="0" algn="l" rtl="0">
              <a:spcBef>
                <a:spcPct val="0"/>
              </a:spcBef>
              <a:buClr>
                <a:srgbClr val="0070AF"/>
              </a:buClr>
              <a:buSzPts val="3000"/>
              <a:buFont typeface="Arial"/>
              <a:buNone/>
              <a:defRPr sz="4000" b="0" i="0" u="none" strike="noStrike" cap="none">
                <a:solidFill>
                  <a:srgbClr val="0070AF"/>
                </a:solidFill>
                <a:latin typeface="Arial"/>
                <a:ea typeface="Arial"/>
                <a:cs typeface="Arial"/>
                <a:sym typeface="Arial"/>
              </a:defRPr>
            </a:lvl1pPr>
            <a:lvl2pPr lvl="1" indent="0">
              <a:spcBef>
                <a:spcPct val="0"/>
              </a:spcBef>
              <a:buSzPts val="1400"/>
              <a:buNone/>
              <a:defRPr sz="2400"/>
            </a:lvl2pPr>
            <a:lvl3pPr lvl="2" indent="0">
              <a:spcBef>
                <a:spcPct val="0"/>
              </a:spcBef>
              <a:buSzPts val="1400"/>
              <a:buNone/>
              <a:defRPr sz="2400"/>
            </a:lvl3pPr>
            <a:lvl4pPr lvl="3" indent="0">
              <a:spcBef>
                <a:spcPct val="0"/>
              </a:spcBef>
              <a:buSzPts val="1400"/>
              <a:buNone/>
              <a:defRPr sz="2400"/>
            </a:lvl4pPr>
            <a:lvl5pPr lvl="4" indent="0">
              <a:spcBef>
                <a:spcPct val="0"/>
              </a:spcBef>
              <a:buSzPts val="1400"/>
              <a:buNone/>
              <a:defRPr sz="2400"/>
            </a:lvl5pPr>
            <a:lvl6pPr lvl="5" indent="0">
              <a:spcBef>
                <a:spcPct val="0"/>
              </a:spcBef>
              <a:buSzPts val="1400"/>
              <a:buNone/>
              <a:defRPr sz="2400"/>
            </a:lvl6pPr>
            <a:lvl7pPr lvl="6" indent="0">
              <a:spcBef>
                <a:spcPct val="0"/>
              </a:spcBef>
              <a:buSzPts val="1400"/>
              <a:buNone/>
              <a:defRPr sz="2400"/>
            </a:lvl7pPr>
            <a:lvl8pPr lvl="7" indent="0">
              <a:spcBef>
                <a:spcPct val="0"/>
              </a:spcBef>
              <a:buSzPts val="1400"/>
              <a:buNone/>
              <a:defRPr sz="2400"/>
            </a:lvl8pPr>
            <a:lvl9pPr lvl="8" indent="0">
              <a:spcBef>
                <a:spcPct val="0"/>
              </a:spcBef>
              <a:buSzPts val="1400"/>
              <a:buNone/>
              <a:defRPr sz="2400"/>
            </a:lvl9pPr>
          </a:lstStyle>
          <a:p>
            <a:endParaRPr/>
          </a:p>
        </p:txBody>
      </p:sp>
    </p:spTree>
    <p:extLst>
      <p:ext uri="{BB962C8B-B14F-4D97-AF65-F5344CB8AC3E}">
        <p14:creationId xmlns:p14="http://schemas.microsoft.com/office/powerpoint/2010/main" val="2224063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custDataLst>
              <p:tags r:id="rId1"/>
            </p:custDataLst>
          </p:nvPr>
        </p:nvSpPr>
        <p:spPr>
          <a:xfrm>
            <a:off x="0" y="853440"/>
            <a:ext cx="12186248" cy="5969000"/>
          </a:xfrm>
          <a:prstGeom prst="rect">
            <a:avLst/>
          </a:prstGeom>
        </p:spPr>
        <p:txBody>
          <a:bodyPr/>
          <a:lstStyle/>
          <a:p>
            <a:endParaRPr lang="en-US"/>
          </a:p>
        </p:txBody>
      </p:sp>
      <p:sp>
        <p:nvSpPr>
          <p:cNvPr id="2" name="Title 1"/>
          <p:cNvSpPr>
            <a:spLocks noGrp="1"/>
          </p:cNvSpPr>
          <p:nvPr>
            <p:ph type="ctrTitle" hasCustomPrompt="1"/>
            <p:custDataLst>
              <p:tags r:id="rId2"/>
            </p:custDataLst>
          </p:nvPr>
        </p:nvSpPr>
        <p:spPr>
          <a:xfrm>
            <a:off x="4871050" y="853440"/>
            <a:ext cx="7320951" cy="1295400"/>
          </a:xfrm>
          <a:prstGeom prst="rect">
            <a:avLst/>
          </a:prstGeo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3988574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8A26-2888-41AF-B96B-89877F51C6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31161-AABF-41CB-A0C7-274C55338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84455-DE10-4561-A3FD-6BB4DCDB12AE}"/>
              </a:ext>
            </a:extLst>
          </p:cNvPr>
          <p:cNvSpPr>
            <a:spLocks noGrp="1"/>
          </p:cNvSpPr>
          <p:nvPr>
            <p:ph type="dt" sz="half" idx="10"/>
          </p:nvPr>
        </p:nvSpPr>
        <p:spPr/>
        <p:txBody>
          <a:bodyPr/>
          <a:lstStyle/>
          <a:p>
            <a:fld id="{C5CD276E-4429-4F28-834F-16E3B2ABEF44}" type="datetimeFigureOut">
              <a:rPr lang="en-US" smtClean="0"/>
              <a:t>10/14/2024</a:t>
            </a:fld>
            <a:endParaRPr lang="en-US"/>
          </a:p>
        </p:txBody>
      </p:sp>
      <p:sp>
        <p:nvSpPr>
          <p:cNvPr id="5" name="Footer Placeholder 4">
            <a:extLst>
              <a:ext uri="{FF2B5EF4-FFF2-40B4-BE49-F238E27FC236}">
                <a16:creationId xmlns:a16="http://schemas.microsoft.com/office/drawing/2014/main" id="{35A3347D-3E1F-40D2-B863-A1300943A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B6AB-B18F-4430-88A4-D08551D1DA6C}"/>
              </a:ext>
            </a:extLst>
          </p:cNvPr>
          <p:cNvSpPr>
            <a:spLocks noGrp="1"/>
          </p:cNvSpPr>
          <p:nvPr>
            <p:ph type="sldNum" sz="quarter" idx="12"/>
          </p:nvPr>
        </p:nvSpPr>
        <p:spPr/>
        <p:txBody>
          <a:bodyPr/>
          <a:lstStyle/>
          <a:p>
            <a:fld id="{B20EA429-CB30-4973-8389-8838ADD2BE46}" type="slidenum">
              <a:rPr lang="en-US" smtClean="0"/>
              <a:t>‹#›</a:t>
            </a:fld>
            <a:endParaRPr lang="en-US"/>
          </a:p>
        </p:txBody>
      </p:sp>
    </p:spTree>
    <p:extLst>
      <p:ext uri="{BB962C8B-B14F-4D97-AF65-F5344CB8AC3E}">
        <p14:creationId xmlns:p14="http://schemas.microsoft.com/office/powerpoint/2010/main" val="1000783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640080"/>
            <a:ext cx="7315200" cy="36576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7315200" y="640080"/>
            <a:ext cx="4876800" cy="3657600"/>
          </a:xfrm>
          <a:prstGeom prst="rect">
            <a:avLst/>
          </a:prstGeom>
        </p:spPr>
        <p:txBody>
          <a:bodyPr/>
          <a:lstStyle>
            <a:lvl1pPr marL="0" indent="0">
              <a:buNone/>
              <a:defRPr sz="3200">
                <a:solidFill>
                  <a:srgbClr val="54575A"/>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4545E47-ACBD-4F4E-9982-7F2CF60F0207}" type="slidenum">
              <a:rPr lang="en-US" smtClean="0"/>
              <a:t>‹#›</a:t>
            </a:fld>
            <a:endParaRPr lang="en-US"/>
          </a:p>
        </p:txBody>
      </p:sp>
      <p:sp>
        <p:nvSpPr>
          <p:cNvPr id="6" name="Picture Placeholder 5"/>
          <p:cNvSpPr>
            <a:spLocks noGrp="1"/>
          </p:cNvSpPr>
          <p:nvPr>
            <p:ph type="pic" sz="quarter" idx="13"/>
          </p:nvPr>
        </p:nvSpPr>
        <p:spPr>
          <a:xfrm>
            <a:off x="1917" y="4297680"/>
            <a:ext cx="7313283" cy="2514600"/>
          </a:xfrm>
          <a:prstGeom prst="rect">
            <a:avLst/>
          </a:prstGeom>
        </p:spPr>
        <p:txBody>
          <a:bodyPr/>
          <a:lstStyle/>
          <a:p>
            <a:endParaRPr lang="en-US"/>
          </a:p>
        </p:txBody>
      </p:sp>
      <p:sp>
        <p:nvSpPr>
          <p:cNvPr id="9" name="Picture Placeholder 8"/>
          <p:cNvSpPr>
            <a:spLocks noGrp="1"/>
          </p:cNvSpPr>
          <p:nvPr>
            <p:ph type="pic" sz="quarter" idx="14"/>
          </p:nvPr>
        </p:nvSpPr>
        <p:spPr>
          <a:xfrm>
            <a:off x="7315200" y="4297680"/>
            <a:ext cx="4876800" cy="2514600"/>
          </a:xfrm>
          <a:prstGeom prst="rect">
            <a:avLst/>
          </a:prstGeom>
        </p:spPr>
        <p:txBody>
          <a:bodyPr/>
          <a:lstStyle/>
          <a:p>
            <a:endParaRPr lang="en-US"/>
          </a:p>
        </p:txBody>
      </p:sp>
    </p:spTree>
    <p:extLst>
      <p:ext uri="{BB962C8B-B14F-4D97-AF65-F5344CB8AC3E}">
        <p14:creationId xmlns:p14="http://schemas.microsoft.com/office/powerpoint/2010/main" val="1213665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4545E47-ACBD-4F4E-9982-7F2CF60F0207}" type="slidenum">
              <a:rPr lang="en-US" smtClean="0"/>
              <a:t>‹#›</a:t>
            </a:fld>
            <a:endParaRPr lang="en-US"/>
          </a:p>
        </p:txBody>
      </p:sp>
      <p:sp>
        <p:nvSpPr>
          <p:cNvPr id="8" name="Picture Placeholder 7"/>
          <p:cNvSpPr>
            <a:spLocks noGrp="1"/>
          </p:cNvSpPr>
          <p:nvPr>
            <p:ph type="pic" sz="quarter" idx="13"/>
          </p:nvPr>
        </p:nvSpPr>
        <p:spPr>
          <a:xfrm>
            <a:off x="0" y="640080"/>
            <a:ext cx="12192000" cy="6196584"/>
          </a:xfrm>
          <a:prstGeom prst="rect">
            <a:avLst/>
          </a:prstGeom>
        </p:spPr>
        <p:txBody>
          <a:bodyPr/>
          <a:lstStyle/>
          <a:p>
            <a:endParaRPr lang="en-US"/>
          </a:p>
        </p:txBody>
      </p:sp>
      <p:sp>
        <p:nvSpPr>
          <p:cNvPr id="2" name="Title 1"/>
          <p:cNvSpPr>
            <a:spLocks noGrp="1"/>
          </p:cNvSpPr>
          <p:nvPr>
            <p:ph type="ctrTitle" hasCustomPrompt="1"/>
          </p:nvPr>
        </p:nvSpPr>
        <p:spPr>
          <a:xfrm>
            <a:off x="4978400" y="640081"/>
            <a:ext cx="7213600" cy="1476756"/>
          </a:xfrm>
          <a:solidFill>
            <a:srgbClr val="F2F2F2">
              <a:alpha val="50196"/>
            </a:srgbClr>
          </a:solidFill>
        </p:spPr>
        <p:txBody>
          <a:bodyPr/>
          <a:lstStyle>
            <a:lvl1pPr>
              <a:defRPr/>
            </a:lvl1pPr>
          </a:lstStyle>
          <a:p>
            <a:r>
              <a:rPr lang="en-US"/>
              <a:t>click to edit master title style</a:t>
            </a:r>
          </a:p>
        </p:txBody>
      </p:sp>
    </p:spTree>
    <p:extLst>
      <p:ext uri="{BB962C8B-B14F-4D97-AF65-F5344CB8AC3E}">
        <p14:creationId xmlns:p14="http://schemas.microsoft.com/office/powerpoint/2010/main" val="3202835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4912659" y="-16187"/>
            <a:ext cx="7279341"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pt calibri</a:t>
            </a:r>
          </a:p>
        </p:txBody>
      </p:sp>
      <p:sp>
        <p:nvSpPr>
          <p:cNvPr id="9" name="Text Placeholder 4"/>
          <p:cNvSpPr>
            <a:spLocks noGrp="1"/>
          </p:cNvSpPr>
          <p:nvPr>
            <p:ph type="body" sz="quarter" idx="13" hasCustomPrompt="1"/>
            <p:custDataLst>
              <p:tags r:id="rId2"/>
            </p:custDataLst>
          </p:nvPr>
        </p:nvSpPr>
        <p:spPr>
          <a:xfrm>
            <a:off x="5002313" y="1357369"/>
            <a:ext cx="7279340"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pt</a:t>
            </a:r>
          </a:p>
        </p:txBody>
      </p:sp>
      <p:sp>
        <p:nvSpPr>
          <p:cNvPr id="11" name="Picture Placeholder 14"/>
          <p:cNvSpPr>
            <a:spLocks noGrp="1"/>
          </p:cNvSpPr>
          <p:nvPr>
            <p:ph type="pic" sz="quarter" idx="15" hasCustomPrompt="1"/>
            <p:custDataLst>
              <p:tags r:id="rId3"/>
            </p:custDataLst>
          </p:nvPr>
        </p:nvSpPr>
        <p:spPr>
          <a:xfrm>
            <a:off x="2" y="1"/>
            <a:ext cx="4912657" cy="6844929"/>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3" name="Picture Placeholder 14"/>
          <p:cNvSpPr>
            <a:spLocks noGrp="1"/>
          </p:cNvSpPr>
          <p:nvPr>
            <p:ph type="pic" sz="quarter" idx="16" hasCustomPrompt="1"/>
            <p:custDataLst>
              <p:tags r:id="rId4"/>
            </p:custDataLst>
          </p:nvPr>
        </p:nvSpPr>
        <p:spPr>
          <a:xfrm>
            <a:off x="5029203" y="2547933"/>
            <a:ext cx="3272116" cy="4310068"/>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
        <p:nvSpPr>
          <p:cNvPr id="14" name="Picture Placeholder 14"/>
          <p:cNvSpPr>
            <a:spLocks noGrp="1"/>
          </p:cNvSpPr>
          <p:nvPr>
            <p:ph type="pic" sz="quarter" idx="17" hasCustomPrompt="1"/>
            <p:custDataLst>
              <p:tags r:id="rId5"/>
            </p:custDataLst>
          </p:nvPr>
        </p:nvSpPr>
        <p:spPr>
          <a:xfrm>
            <a:off x="8417862" y="2547933"/>
            <a:ext cx="3774137" cy="3234287"/>
          </a:xfrm>
          <a:prstGeom prst="rect">
            <a:avLst/>
          </a:prstGeom>
          <a:solidFill>
            <a:schemeClr val="bg1">
              <a:lumMod val="95000"/>
            </a:schemeClr>
          </a:solidFill>
        </p:spPr>
        <p:txBody>
          <a:bodyPr vert="horz"/>
          <a:lstStyle>
            <a:lvl1pPr marL="0" indent="0">
              <a:buNone/>
              <a:defRPr>
                <a:solidFill>
                  <a:srgbClr val="00549F"/>
                </a:solidFill>
              </a:defRPr>
            </a:lvl1pPr>
          </a:lstStyle>
          <a:p>
            <a:r>
              <a:rPr lang="en-US"/>
              <a:t>Picture</a:t>
            </a:r>
          </a:p>
        </p:txBody>
      </p:sp>
    </p:spTree>
    <p:extLst>
      <p:ext uri="{BB962C8B-B14F-4D97-AF65-F5344CB8AC3E}">
        <p14:creationId xmlns:p14="http://schemas.microsoft.com/office/powerpoint/2010/main" val="5617336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0" y="640080"/>
            <a:ext cx="4876800" cy="1722120"/>
          </a:xfrm>
        </p:spPr>
        <p:txBody>
          <a:bodyPr/>
          <a:lstStyle/>
          <a:p>
            <a:r>
              <a:rPr lang="en-US"/>
              <a:t>Click to edit Master title style</a:t>
            </a:r>
          </a:p>
        </p:txBody>
      </p:sp>
      <p:sp>
        <p:nvSpPr>
          <p:cNvPr id="3" name="Content Placeholder 2"/>
          <p:cNvSpPr>
            <a:spLocks noGrp="1"/>
          </p:cNvSpPr>
          <p:nvPr>
            <p:ph idx="1"/>
          </p:nvPr>
        </p:nvSpPr>
        <p:spPr>
          <a:xfrm>
            <a:off x="7315200" y="2380892"/>
            <a:ext cx="4876800" cy="4477109"/>
          </a:xfrm>
          <a:prstGeom prst="rect">
            <a:avLst/>
          </a:prstGeom>
        </p:spPr>
        <p:txBody>
          <a:bodyPr/>
          <a:lstStyle>
            <a:lvl1pPr>
              <a:defRPr>
                <a:solidFill>
                  <a:srgbClr val="54575A"/>
                </a:solidFill>
              </a:defRPr>
            </a:lvl1pPr>
            <a:lvl2pPr>
              <a:defRPr>
                <a:solidFill>
                  <a:srgbClr val="54575A"/>
                </a:solidFill>
              </a:defRPr>
            </a:lvl2pPr>
            <a:lvl3pPr>
              <a:defRPr>
                <a:solidFill>
                  <a:srgbClr val="54575A"/>
                </a:solidFill>
              </a:defRPr>
            </a:lvl3pPr>
            <a:lvl4pPr>
              <a:defRPr>
                <a:solidFill>
                  <a:srgbClr val="54575A"/>
                </a:solidFill>
              </a:defRPr>
            </a:lvl4pPr>
            <a:lvl5pPr>
              <a:defRPr>
                <a:solidFill>
                  <a:srgbClr val="5457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545E47-ACBD-4F4E-9982-7F2CF60F0207}" type="slidenum">
              <a:rPr lang="en-US" smtClean="0"/>
              <a:t>‹#›</a:t>
            </a:fld>
            <a:endParaRPr lang="en-US"/>
          </a:p>
        </p:txBody>
      </p:sp>
      <p:sp>
        <p:nvSpPr>
          <p:cNvPr id="8" name="Picture Placeholder 7"/>
          <p:cNvSpPr>
            <a:spLocks noGrp="1"/>
          </p:cNvSpPr>
          <p:nvPr>
            <p:ph type="pic" sz="quarter" idx="13"/>
          </p:nvPr>
        </p:nvSpPr>
        <p:spPr>
          <a:xfrm>
            <a:off x="0" y="645213"/>
            <a:ext cx="7315200" cy="6186577"/>
          </a:xfrm>
          <a:prstGeom prst="rect">
            <a:avLst/>
          </a:prstGeom>
        </p:spPr>
        <p:txBody>
          <a:bodyPr/>
          <a:lstStyle/>
          <a:p>
            <a:endParaRPr lang="en-US"/>
          </a:p>
        </p:txBody>
      </p:sp>
    </p:spTree>
    <p:extLst>
      <p:ext uri="{BB962C8B-B14F-4D97-AF65-F5344CB8AC3E}">
        <p14:creationId xmlns:p14="http://schemas.microsoft.com/office/powerpoint/2010/main" val="300686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545E47-ACBD-4F4E-9982-7F2CF60F0207}" type="slidenum">
              <a:rPr lang="en-US" smtClean="0"/>
              <a:t>‹#›</a:t>
            </a:fld>
            <a:endParaRPr lang="en-US"/>
          </a:p>
        </p:txBody>
      </p:sp>
      <p:sp>
        <p:nvSpPr>
          <p:cNvPr id="3" name="Picture Placeholder 2"/>
          <p:cNvSpPr>
            <a:spLocks noGrp="1"/>
          </p:cNvSpPr>
          <p:nvPr>
            <p:ph type="pic" sz="quarter" idx="13"/>
          </p:nvPr>
        </p:nvSpPr>
        <p:spPr>
          <a:xfrm>
            <a:off x="0" y="2468880"/>
            <a:ext cx="7315200" cy="4343400"/>
          </a:xfrm>
          <a:prstGeom prst="rect">
            <a:avLst/>
          </a:prstGeom>
        </p:spPr>
        <p:txBody>
          <a:bodyPr/>
          <a:lstStyle/>
          <a:p>
            <a:endParaRPr lang="en-US"/>
          </a:p>
        </p:txBody>
      </p:sp>
      <p:sp>
        <p:nvSpPr>
          <p:cNvPr id="6" name="Content Placeholder 5"/>
          <p:cNvSpPr>
            <a:spLocks noGrp="1"/>
          </p:cNvSpPr>
          <p:nvPr>
            <p:ph sz="quarter" idx="4"/>
          </p:nvPr>
        </p:nvSpPr>
        <p:spPr>
          <a:xfrm>
            <a:off x="0" y="640080"/>
            <a:ext cx="7315200" cy="1828800"/>
          </a:xfrm>
          <a:prstGeom prst="rect">
            <a:avLst/>
          </a:prstGeom>
        </p:spPr>
        <p:txBody>
          <a:bodyPr/>
          <a:lstStyle>
            <a:lvl1pPr>
              <a:defRPr sz="3200">
                <a:solidFill>
                  <a:srgbClr val="54575A"/>
                </a:solidFill>
              </a:defRPr>
            </a:lvl1pPr>
            <a:lvl2pPr>
              <a:defRPr sz="3200">
                <a:solidFill>
                  <a:srgbClr val="54575A"/>
                </a:solidFill>
              </a:defRPr>
            </a:lvl2pPr>
            <a:lvl3pPr>
              <a:defRPr sz="2400">
                <a:solidFill>
                  <a:srgbClr val="54575A"/>
                </a:solidFill>
              </a:defRPr>
            </a:lvl3pPr>
            <a:lvl4pPr>
              <a:defRPr sz="1600">
                <a:solidFill>
                  <a:srgbClr val="54575A"/>
                </a:solidFill>
              </a:defRPr>
            </a:lvl4pPr>
            <a:lvl5pPr>
              <a:defRPr sz="1600">
                <a:solidFill>
                  <a:srgbClr val="54575A"/>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4"/>
          </p:nvPr>
        </p:nvSpPr>
        <p:spPr>
          <a:xfrm>
            <a:off x="7315200" y="640080"/>
            <a:ext cx="4876800" cy="6248400"/>
          </a:xfrm>
          <a:prstGeom prst="rect">
            <a:avLst/>
          </a:prstGeom>
        </p:spPr>
        <p:txBody>
          <a:bodyPr/>
          <a:lstStyle/>
          <a:p>
            <a:endParaRPr lang="en-US"/>
          </a:p>
        </p:txBody>
      </p:sp>
    </p:spTree>
    <p:extLst>
      <p:ext uri="{BB962C8B-B14F-4D97-AF65-F5344CB8AC3E}">
        <p14:creationId xmlns:p14="http://schemas.microsoft.com/office/powerpoint/2010/main" val="3340343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0" y="640080"/>
            <a:ext cx="4876800" cy="1722120"/>
          </a:xfrm>
        </p:spPr>
        <p:txBody>
          <a:bodyPr/>
          <a:lstStyle/>
          <a:p>
            <a:r>
              <a:rPr lang="en-US"/>
              <a:t>Click to edit Master title style</a:t>
            </a:r>
          </a:p>
        </p:txBody>
      </p:sp>
      <p:sp>
        <p:nvSpPr>
          <p:cNvPr id="4" name="Content Placeholder 3"/>
          <p:cNvSpPr>
            <a:spLocks noGrp="1"/>
          </p:cNvSpPr>
          <p:nvPr>
            <p:ph sz="half" idx="2"/>
          </p:nvPr>
        </p:nvSpPr>
        <p:spPr>
          <a:xfrm>
            <a:off x="7315200" y="2438400"/>
            <a:ext cx="4876800" cy="4419600"/>
          </a:xfrm>
          <a:prstGeom prst="rect">
            <a:avLst/>
          </a:prstGeom>
        </p:spPr>
        <p:txBody>
          <a:bodyPr/>
          <a:lstStyle>
            <a:lvl1pPr>
              <a:defRPr sz="2800">
                <a:solidFill>
                  <a:srgbClr val="54575A"/>
                </a:solidFill>
              </a:defRPr>
            </a:lvl1pPr>
            <a:lvl2pPr>
              <a:defRPr sz="2400">
                <a:solidFill>
                  <a:srgbClr val="54575A"/>
                </a:solidFill>
              </a:defRPr>
            </a:lvl2pPr>
            <a:lvl3pPr>
              <a:defRPr sz="2000">
                <a:solidFill>
                  <a:srgbClr val="54575A"/>
                </a:solidFill>
              </a:defRPr>
            </a:lvl3pPr>
            <a:lvl4pPr>
              <a:defRPr sz="1800">
                <a:solidFill>
                  <a:srgbClr val="54575A"/>
                </a:solidFill>
              </a:defRPr>
            </a:lvl4pPr>
            <a:lvl5pPr>
              <a:defRPr sz="1800">
                <a:solidFill>
                  <a:srgbClr val="54575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545E47-ACBD-4F4E-9982-7F2CF60F0207}" type="slidenum">
              <a:rPr lang="en-US" smtClean="0"/>
              <a:t>‹#›</a:t>
            </a:fld>
            <a:endParaRPr lang="en-US"/>
          </a:p>
        </p:txBody>
      </p:sp>
      <p:sp>
        <p:nvSpPr>
          <p:cNvPr id="9" name="Picture Placeholder 8"/>
          <p:cNvSpPr>
            <a:spLocks noGrp="1"/>
          </p:cNvSpPr>
          <p:nvPr>
            <p:ph type="pic" sz="quarter" idx="13"/>
          </p:nvPr>
        </p:nvSpPr>
        <p:spPr>
          <a:xfrm>
            <a:off x="1" y="640080"/>
            <a:ext cx="7315200" cy="4572000"/>
          </a:xfrm>
          <a:prstGeom prst="rect">
            <a:avLst/>
          </a:prstGeom>
        </p:spPr>
        <p:txBody>
          <a:bodyPr/>
          <a:lstStyle/>
          <a:p>
            <a:endParaRPr lang="en-US"/>
          </a:p>
        </p:txBody>
      </p:sp>
      <p:sp>
        <p:nvSpPr>
          <p:cNvPr id="11" name="Picture Placeholder 10"/>
          <p:cNvSpPr>
            <a:spLocks noGrp="1"/>
          </p:cNvSpPr>
          <p:nvPr>
            <p:ph type="pic" sz="quarter" idx="14"/>
          </p:nvPr>
        </p:nvSpPr>
        <p:spPr>
          <a:xfrm>
            <a:off x="0" y="5221224"/>
            <a:ext cx="2438400" cy="1636776"/>
          </a:xfrm>
          <a:prstGeom prst="rect">
            <a:avLst/>
          </a:prstGeom>
        </p:spPr>
        <p:txBody>
          <a:bodyPr/>
          <a:lstStyle/>
          <a:p>
            <a:endParaRPr lang="en-US"/>
          </a:p>
        </p:txBody>
      </p:sp>
      <p:sp>
        <p:nvSpPr>
          <p:cNvPr id="13" name="Picture Placeholder 12"/>
          <p:cNvSpPr>
            <a:spLocks noGrp="1"/>
          </p:cNvSpPr>
          <p:nvPr>
            <p:ph type="pic" sz="quarter" idx="15"/>
          </p:nvPr>
        </p:nvSpPr>
        <p:spPr>
          <a:xfrm>
            <a:off x="2438400" y="5221224"/>
            <a:ext cx="2438400" cy="1636776"/>
          </a:xfrm>
          <a:prstGeom prst="rect">
            <a:avLst/>
          </a:prstGeom>
        </p:spPr>
        <p:txBody>
          <a:bodyPr/>
          <a:lstStyle/>
          <a:p>
            <a:endParaRPr lang="en-US"/>
          </a:p>
        </p:txBody>
      </p:sp>
      <p:sp>
        <p:nvSpPr>
          <p:cNvPr id="15" name="Picture Placeholder 14"/>
          <p:cNvSpPr>
            <a:spLocks noGrp="1"/>
          </p:cNvSpPr>
          <p:nvPr>
            <p:ph type="pic" sz="quarter" idx="16"/>
          </p:nvPr>
        </p:nvSpPr>
        <p:spPr>
          <a:xfrm>
            <a:off x="4876800" y="5221224"/>
            <a:ext cx="2438400" cy="1636776"/>
          </a:xfrm>
          <a:prstGeom prst="rect">
            <a:avLst/>
          </a:prstGeom>
        </p:spPr>
        <p:txBody>
          <a:bodyPr/>
          <a:lstStyle/>
          <a:p>
            <a:endParaRPr lang="en-US"/>
          </a:p>
        </p:txBody>
      </p:sp>
    </p:spTree>
    <p:extLst>
      <p:ext uri="{BB962C8B-B14F-4D97-AF65-F5344CB8AC3E}">
        <p14:creationId xmlns:p14="http://schemas.microsoft.com/office/powerpoint/2010/main" val="2763435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816738"/>
            <a:ext cx="6071616"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3" name="Picture Placeholder 2"/>
          <p:cNvSpPr>
            <a:spLocks noGrp="1"/>
          </p:cNvSpPr>
          <p:nvPr>
            <p:ph type="pic" sz="quarter" idx="10"/>
          </p:nvPr>
        </p:nvSpPr>
        <p:spPr>
          <a:xfrm>
            <a:off x="6072190" y="816741"/>
            <a:ext cx="6119812" cy="2999359"/>
          </a:xfrm>
          <a:prstGeom prst="rect">
            <a:avLst/>
          </a:prstGeom>
        </p:spPr>
        <p:txBody>
          <a:bodyPr/>
          <a:lstStyle/>
          <a:p>
            <a:endParaRPr lang="en-US"/>
          </a:p>
        </p:txBody>
      </p:sp>
      <p:sp>
        <p:nvSpPr>
          <p:cNvPr id="5" name="Picture Placeholder 4"/>
          <p:cNvSpPr>
            <a:spLocks noGrp="1"/>
          </p:cNvSpPr>
          <p:nvPr>
            <p:ph type="pic" sz="quarter" idx="11"/>
          </p:nvPr>
        </p:nvSpPr>
        <p:spPr>
          <a:xfrm>
            <a:off x="6071616" y="3816096"/>
            <a:ext cx="6120384" cy="3041904"/>
          </a:xfrm>
          <a:prstGeom prst="rect">
            <a:avLst/>
          </a:prstGeom>
        </p:spPr>
        <p:txBody>
          <a:bodyPr/>
          <a:lstStyle/>
          <a:p>
            <a:endParaRPr lang="en-US"/>
          </a:p>
        </p:txBody>
      </p:sp>
    </p:spTree>
    <p:extLst>
      <p:ext uri="{BB962C8B-B14F-4D97-AF65-F5344CB8AC3E}">
        <p14:creationId xmlns:p14="http://schemas.microsoft.com/office/powerpoint/2010/main" val="2536509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816738"/>
            <a:ext cx="12192000" cy="6041263"/>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Tree>
    <p:extLst>
      <p:ext uri="{BB962C8B-B14F-4D97-AF65-F5344CB8AC3E}">
        <p14:creationId xmlns:p14="http://schemas.microsoft.com/office/powerpoint/2010/main" val="446146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Picture Placeholder 2"/>
          <p:cNvSpPr>
            <a:spLocks noGrp="1"/>
          </p:cNvSpPr>
          <p:nvPr>
            <p:ph type="pic" idx="1"/>
            <p:custDataLst>
              <p:tags r:id="rId1"/>
            </p:custDataLst>
          </p:nvPr>
        </p:nvSpPr>
        <p:spPr>
          <a:xfrm>
            <a:off x="0" y="816739"/>
            <a:ext cx="12192000" cy="604126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Tree>
    <p:extLst>
      <p:ext uri="{BB962C8B-B14F-4D97-AF65-F5344CB8AC3E}">
        <p14:creationId xmlns:p14="http://schemas.microsoft.com/office/powerpoint/2010/main" val="3829485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2361592-9A55-4CB3-B4C5-3E375A55EC33}"/>
              </a:ext>
            </a:extLst>
          </p:cNvPr>
          <p:cNvSpPr>
            <a:spLocks noGrp="1"/>
          </p:cNvSpPr>
          <p:nvPr>
            <p:ph type="body" sz="quarter" idx="15"/>
          </p:nvPr>
        </p:nvSpPr>
        <p:spPr>
          <a:xfrm>
            <a:off x="152403" y="215271"/>
            <a:ext cx="11869269" cy="1130300"/>
          </a:xfrm>
          <a:prstGeom prst="rect">
            <a:avLst/>
          </a:prstGeom>
        </p:spPr>
        <p:txBody>
          <a:bodyPr/>
          <a:lstStyle>
            <a:lvl1pPr algn="ctr">
              <a:defRPr sz="5867">
                <a:solidFill>
                  <a:srgbClr val="00549F"/>
                </a:solidFill>
                <a:latin typeface="Calibri" panose="020F0502020204030204" pitchFamily="34" charset="0"/>
              </a:defRPr>
            </a:lvl1pPr>
          </a:lstStyle>
          <a:p>
            <a:pPr lvl="0"/>
            <a:r>
              <a:rPr lang="en-US"/>
              <a:t>Click to edit Master text styles</a:t>
            </a:r>
          </a:p>
        </p:txBody>
      </p:sp>
      <p:sp>
        <p:nvSpPr>
          <p:cNvPr id="3" name="Text Placeholder 5">
            <a:extLst>
              <a:ext uri="{FF2B5EF4-FFF2-40B4-BE49-F238E27FC236}">
                <a16:creationId xmlns:a16="http://schemas.microsoft.com/office/drawing/2014/main" id="{2A622ECD-C5C7-4942-87A9-81504AAC68FC}"/>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pic>
        <p:nvPicPr>
          <p:cNvPr id="5" name="Picture 4">
            <a:extLst>
              <a:ext uri="{FF2B5EF4-FFF2-40B4-BE49-F238E27FC236}">
                <a16:creationId xmlns:a16="http://schemas.microsoft.com/office/drawing/2014/main" id="{B7E1A9F0-1003-4603-8177-1C1EE33C687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8636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9_Intro">
    <p:spTree>
      <p:nvGrpSpPr>
        <p:cNvPr id="1" name=""/>
        <p:cNvGrpSpPr/>
        <p:nvPr/>
      </p:nvGrpSpPr>
      <p:grpSpPr>
        <a:xfrm>
          <a:off x="0" y="0"/>
          <a:ext cx="0" cy="0"/>
          <a:chOff x="0" y="0"/>
          <a:chExt cx="0" cy="0"/>
        </a:xfrm>
      </p:grpSpPr>
      <p:sp>
        <p:nvSpPr>
          <p:cNvPr id="8" name="Title 1"/>
          <p:cNvSpPr>
            <a:spLocks noGrp="1"/>
          </p:cNvSpPr>
          <p:nvPr>
            <p:ph type="title" hasCustomPrompt="1"/>
            <p:custDataLst>
              <p:tags r:id="rId1"/>
            </p:custDataLst>
          </p:nvPr>
        </p:nvSpPr>
        <p:spPr>
          <a:xfrm>
            <a:off x="0" y="-16187"/>
            <a:ext cx="12192000" cy="1143000"/>
          </a:xfrm>
          <a:prstGeom prst="rect">
            <a:avLst/>
          </a:prstGeom>
        </p:spPr>
        <p:txBody>
          <a:bodyPr vert="horz"/>
          <a:lstStyle>
            <a:lvl1pPr algn="ctr">
              <a:defRPr sz="5867">
                <a:solidFill>
                  <a:srgbClr val="00549F"/>
                </a:solidFill>
                <a:latin typeface="Calibri" panose="020F0502020204030204" pitchFamily="34" charset="0"/>
              </a:defRPr>
            </a:lvl1pPr>
          </a:lstStyle>
          <a:p>
            <a:r>
              <a:rPr lang="en-US"/>
              <a:t>Headline 44 </a:t>
            </a:r>
            <a:r>
              <a:rPr lang="en-US" err="1"/>
              <a:t>pt</a:t>
            </a:r>
            <a:r>
              <a:rPr lang="en-US"/>
              <a:t> </a:t>
            </a:r>
            <a:r>
              <a:rPr lang="en-US" err="1"/>
              <a:t>calibri</a:t>
            </a:r>
            <a:endParaRPr lang="en-US"/>
          </a:p>
        </p:txBody>
      </p:sp>
      <p:sp>
        <p:nvSpPr>
          <p:cNvPr id="9" name="Text Placeholder 4"/>
          <p:cNvSpPr>
            <a:spLocks noGrp="1"/>
          </p:cNvSpPr>
          <p:nvPr>
            <p:ph type="body" sz="quarter" idx="13" hasCustomPrompt="1"/>
            <p:custDataLst>
              <p:tags r:id="rId2"/>
            </p:custDataLst>
          </p:nvPr>
        </p:nvSpPr>
        <p:spPr>
          <a:xfrm>
            <a:off x="1" y="925090"/>
            <a:ext cx="12191999" cy="681567"/>
          </a:xfrm>
          <a:prstGeom prst="rect">
            <a:avLst/>
          </a:prstGeom>
        </p:spPr>
        <p:txBody>
          <a:bodyPr vert="horz"/>
          <a:lstStyle>
            <a:lvl1pPr marL="0" indent="0" algn="ctr">
              <a:buFontTx/>
              <a:buNone/>
              <a:defRPr sz="3200" spc="0" baseline="0">
                <a:solidFill>
                  <a:srgbClr val="00549F"/>
                </a:solidFill>
              </a:defRPr>
            </a:lvl1pPr>
          </a:lstStyle>
          <a:p>
            <a:pPr lvl="0"/>
            <a:r>
              <a:rPr lang="en-US"/>
              <a:t>Subhead 24 </a:t>
            </a:r>
            <a:r>
              <a:rPr lang="en-US" err="1"/>
              <a:t>pt</a:t>
            </a:r>
            <a:endParaRPr lang="en-US"/>
          </a:p>
        </p:txBody>
      </p:sp>
      <p:sp>
        <p:nvSpPr>
          <p:cNvPr id="7" name="Text Placeholder 5">
            <a:extLst>
              <a:ext uri="{FF2B5EF4-FFF2-40B4-BE49-F238E27FC236}">
                <a16:creationId xmlns:a16="http://schemas.microsoft.com/office/drawing/2014/main" id="{4B5CE1CE-3178-45A8-A2F5-85C6274A1B29}"/>
              </a:ext>
            </a:extLst>
          </p:cNvPr>
          <p:cNvSpPr>
            <a:spLocks noGrp="1"/>
          </p:cNvSpPr>
          <p:nvPr>
            <p:ph type="body" sz="quarter" idx="16" hasCustomPrompt="1"/>
          </p:nvPr>
        </p:nvSpPr>
        <p:spPr>
          <a:xfrm>
            <a:off x="7027834" y="1704331"/>
            <a:ext cx="4993839" cy="1953684"/>
          </a:xfrm>
          <a:prstGeom prst="rect">
            <a:avLst/>
          </a:prstGeom>
        </p:spPr>
        <p:txBody>
          <a:bodyPr/>
          <a:lstStyle>
            <a:lvl1pPr marL="341367" indent="-341367">
              <a:spcBef>
                <a:spcPts val="0"/>
              </a:spcBef>
              <a:spcAft>
                <a:spcPts val="800"/>
              </a:spcAft>
              <a:buFont typeface="Arial" panose="020B0604020202020204" pitchFamily="34" charset="0"/>
              <a:buChar char="•"/>
              <a:defRPr sz="2667" baseline="0">
                <a:solidFill>
                  <a:srgbClr val="00549F"/>
                </a:solidFill>
                <a:latin typeface="Calibri" panose="020F0502020204030204" pitchFamily="34" charset="0"/>
              </a:defRPr>
            </a:lvl1pPr>
          </a:lstStyle>
          <a:p>
            <a:pPr lvl="0"/>
            <a:r>
              <a:rPr lang="en-US"/>
              <a:t>Bullets 20 </a:t>
            </a:r>
            <a:r>
              <a:rPr lang="en-US" err="1"/>
              <a:t>pt</a:t>
            </a:r>
            <a:endParaRPr lang="en-US"/>
          </a:p>
        </p:txBody>
      </p:sp>
    </p:spTree>
    <p:extLst>
      <p:ext uri="{BB962C8B-B14F-4D97-AF65-F5344CB8AC3E}">
        <p14:creationId xmlns:p14="http://schemas.microsoft.com/office/powerpoint/2010/main" val="37643473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7A619B-3918-4B88-8685-B9820290F505}"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66E86-C002-4302-A5B2-39CEF2B0875E}" type="slidenum">
              <a:rPr lang="en-US" smtClean="0"/>
              <a:t>‹#›</a:t>
            </a:fld>
            <a:endParaRPr lang="en-US"/>
          </a:p>
        </p:txBody>
      </p:sp>
    </p:spTree>
    <p:extLst>
      <p:ext uri="{BB962C8B-B14F-4D97-AF65-F5344CB8AC3E}">
        <p14:creationId xmlns:p14="http://schemas.microsoft.com/office/powerpoint/2010/main" val="1653614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PCL_Layout2">
    <p:spTree>
      <p:nvGrpSpPr>
        <p:cNvPr id="1" name=""/>
        <p:cNvGrpSpPr/>
        <p:nvPr/>
      </p:nvGrpSpPr>
      <p:grpSpPr>
        <a:xfrm>
          <a:off x="0" y="0"/>
          <a:ext cx="0" cy="0"/>
          <a:chOff x="0" y="0"/>
          <a:chExt cx="0" cy="0"/>
        </a:xfrm>
      </p:grpSpPr>
      <p:sp>
        <p:nvSpPr>
          <p:cNvPr id="8" name="Title 7"/>
          <p:cNvSpPr>
            <a:spLocks noGrp="1"/>
          </p:cNvSpPr>
          <p:nvPr>
            <p:ph type="title"/>
          </p:nvPr>
        </p:nvSpPr>
        <p:spPr>
          <a:xfrm>
            <a:off x="612648" y="177800"/>
            <a:ext cx="11049000" cy="812800"/>
          </a:xfrm>
          <a:prstGeom prst="rect">
            <a:avLst/>
          </a:prstGeom>
        </p:spPr>
        <p:txBody>
          <a:bodyPr lIns="57150" tIns="28575" rIns="57150" bIns="28575" anchor="b"/>
          <a:lstStyle>
            <a:lvl1pPr>
              <a:defRPr>
                <a:solidFill>
                  <a:srgbClr val="00538B"/>
                </a:solidFill>
                <a:latin typeface="LORA REGULAR ROMAN" pitchFamily="2" charset="77"/>
              </a:defRPr>
            </a:lvl1pPr>
          </a:lstStyle>
          <a:p>
            <a:r>
              <a:rPr lang="en-US"/>
              <a:t>Click to edit Master title style</a:t>
            </a:r>
          </a:p>
        </p:txBody>
      </p:sp>
      <p:sp>
        <p:nvSpPr>
          <p:cNvPr id="15" name="Text Placeholder 14"/>
          <p:cNvSpPr>
            <a:spLocks noGrp="1"/>
          </p:cNvSpPr>
          <p:nvPr>
            <p:ph type="body" sz="quarter" idx="10"/>
          </p:nvPr>
        </p:nvSpPr>
        <p:spPr>
          <a:xfrm>
            <a:off x="612648" y="990600"/>
            <a:ext cx="10947400" cy="406400"/>
          </a:xfrm>
          <a:prstGeom prst="rect">
            <a:avLst/>
          </a:prstGeom>
        </p:spPr>
        <p:txBody>
          <a:bodyPr/>
          <a:lstStyle>
            <a:lvl1pPr marL="0" indent="0">
              <a:buNone/>
              <a:defRPr sz="2133" baseline="0">
                <a:solidFill>
                  <a:schemeClr val="tx1"/>
                </a:solidFill>
                <a:latin typeface="Roboto" panose="02000000000000000000" pitchFamily="2" charset="0"/>
                <a:ea typeface="Roboto" panose="02000000000000000000" pitchFamily="2" charset="0"/>
              </a:defRPr>
            </a:lvl1pPr>
          </a:lstStyle>
          <a:p>
            <a:pPr lvl="0"/>
            <a:r>
              <a:rPr lang="en-US"/>
              <a:t>Edit Master text styles</a:t>
            </a:r>
          </a:p>
        </p:txBody>
      </p:sp>
      <p:sp>
        <p:nvSpPr>
          <p:cNvPr id="13" name="Slide Number Placeholder 5"/>
          <p:cNvSpPr>
            <a:spLocks noGrp="1"/>
          </p:cNvSpPr>
          <p:nvPr>
            <p:ph type="sldNum" sz="quarter" idx="4"/>
          </p:nvPr>
        </p:nvSpPr>
        <p:spPr>
          <a:xfrm>
            <a:off x="11557005" y="6403211"/>
            <a:ext cx="420415" cy="264292"/>
          </a:xfrm>
          <a:prstGeom prst="rect">
            <a:avLst/>
          </a:prstGeom>
        </p:spPr>
        <p:txBody>
          <a:bodyPr vert="horz" wrap="square" lIns="57150" tIns="28575" rIns="57150" bIns="28575" numCol="1" anchor="ctr" anchorCtr="0" compatLnSpc="1">
            <a:prstTxWarp prst="textNoShape">
              <a:avLst/>
            </a:prstTxWarp>
          </a:bodyPr>
          <a:lstStyle>
            <a:lvl1pPr algn="ctr">
              <a:defRPr sz="1067" b="1" smtClean="0">
                <a:solidFill>
                  <a:schemeClr val="bg1"/>
                </a:solidFill>
                <a:latin typeface="Roboto" panose="02000000000000000000" pitchFamily="2" charset="0"/>
                <a:ea typeface="Roboto" panose="02000000000000000000" pitchFamily="2" charset="0"/>
              </a:defRPr>
            </a:lvl1pPr>
          </a:lstStyle>
          <a:p>
            <a:pPr>
              <a:defRPr/>
            </a:pPr>
            <a:fld id="{4318D29D-AAC0-4C27-B9BE-B09295871DA1}" type="slidenum">
              <a:rPr lang="en-US" smtClean="0"/>
              <a:pPr>
                <a:defRPr/>
              </a:pPr>
              <a:t>‹#›</a:t>
            </a:fld>
            <a:endParaRPr lang="en-US"/>
          </a:p>
        </p:txBody>
      </p:sp>
      <p:pic>
        <p:nvPicPr>
          <p:cNvPr id="18" name="Picture 17">
            <a:extLst>
              <a:ext uri="{FF2B5EF4-FFF2-40B4-BE49-F238E27FC236}">
                <a16:creationId xmlns:a16="http://schemas.microsoft.com/office/drawing/2014/main" id="{8D6EB9C6-9C99-904C-B921-00E99ED4690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921137" y="6376407"/>
            <a:ext cx="2349728" cy="277389"/>
          </a:xfrm>
          <a:prstGeom prst="rect">
            <a:avLst/>
          </a:prstGeom>
        </p:spPr>
      </p:pic>
    </p:spTree>
    <p:extLst>
      <p:ext uri="{BB962C8B-B14F-4D97-AF65-F5344CB8AC3E}">
        <p14:creationId xmlns:p14="http://schemas.microsoft.com/office/powerpoint/2010/main" val="14205131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1.xml"/><Relationship Id="rId8" Type="http://schemas.openxmlformats.org/officeDocument/2006/relationships/slideLayout" Target="../slideLayouts/slideLayout8.xml"/><Relationship Id="rId51"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5" Type="http://schemas.openxmlformats.org/officeDocument/2006/relationships/image" Target="../media/image5.jpeg"/><Relationship Id="rId4" Type="http://schemas.openxmlformats.org/officeDocument/2006/relationships/tags" Target="../tags/tag6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6" Type="http://schemas.openxmlformats.org/officeDocument/2006/relationships/tags" Target="../tags/tag627.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theme" Target="../theme/theme11.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9" Type="http://schemas.openxmlformats.org/officeDocument/2006/relationships/slideLayout" Target="../slideLayouts/slideLayout283.xml"/><Relationship Id="rId21" Type="http://schemas.openxmlformats.org/officeDocument/2006/relationships/slideLayout" Target="../slideLayouts/slideLayout265.xml"/><Relationship Id="rId34" Type="http://schemas.openxmlformats.org/officeDocument/2006/relationships/slideLayout" Target="../slideLayouts/slideLayout278.xml"/><Relationship Id="rId42" Type="http://schemas.openxmlformats.org/officeDocument/2006/relationships/slideLayout" Target="../slideLayouts/slideLayout286.xml"/><Relationship Id="rId47" Type="http://schemas.openxmlformats.org/officeDocument/2006/relationships/slideLayout" Target="../slideLayouts/slideLayout291.xml"/><Relationship Id="rId50" Type="http://schemas.openxmlformats.org/officeDocument/2006/relationships/slideLayout" Target="../slideLayouts/slideLayout294.xml"/><Relationship Id="rId55" Type="http://schemas.openxmlformats.org/officeDocument/2006/relationships/theme" Target="../theme/theme12.xml"/><Relationship Id="rId7" Type="http://schemas.openxmlformats.org/officeDocument/2006/relationships/slideLayout" Target="../slideLayouts/slideLayout251.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9" Type="http://schemas.openxmlformats.org/officeDocument/2006/relationships/slideLayout" Target="../slideLayouts/slideLayout273.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32" Type="http://schemas.openxmlformats.org/officeDocument/2006/relationships/slideLayout" Target="../slideLayouts/slideLayout276.xml"/><Relationship Id="rId37" Type="http://schemas.openxmlformats.org/officeDocument/2006/relationships/slideLayout" Target="../slideLayouts/slideLayout281.xml"/><Relationship Id="rId40" Type="http://schemas.openxmlformats.org/officeDocument/2006/relationships/slideLayout" Target="../slideLayouts/slideLayout284.xml"/><Relationship Id="rId45" Type="http://schemas.openxmlformats.org/officeDocument/2006/relationships/slideLayout" Target="../slideLayouts/slideLayout289.xml"/><Relationship Id="rId53" Type="http://schemas.openxmlformats.org/officeDocument/2006/relationships/slideLayout" Target="../slideLayouts/slideLayout297.xml"/><Relationship Id="rId58" Type="http://schemas.openxmlformats.org/officeDocument/2006/relationships/tags" Target="../tags/tag682.xml"/><Relationship Id="rId5" Type="http://schemas.openxmlformats.org/officeDocument/2006/relationships/slideLayout" Target="../slideLayouts/slideLayout249.xml"/><Relationship Id="rId19" Type="http://schemas.openxmlformats.org/officeDocument/2006/relationships/slideLayout" Target="../slideLayouts/slideLayout263.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slideLayout" Target="../slideLayouts/slideLayout274.xml"/><Relationship Id="rId35" Type="http://schemas.openxmlformats.org/officeDocument/2006/relationships/slideLayout" Target="../slideLayouts/slideLayout279.xml"/><Relationship Id="rId43" Type="http://schemas.openxmlformats.org/officeDocument/2006/relationships/slideLayout" Target="../slideLayouts/slideLayout287.xml"/><Relationship Id="rId48" Type="http://schemas.openxmlformats.org/officeDocument/2006/relationships/slideLayout" Target="../slideLayouts/slideLayout292.xml"/><Relationship Id="rId56" Type="http://schemas.openxmlformats.org/officeDocument/2006/relationships/tags" Target="../tags/tag680.xml"/><Relationship Id="rId8" Type="http://schemas.openxmlformats.org/officeDocument/2006/relationships/slideLayout" Target="../slideLayouts/slideLayout252.xml"/><Relationship Id="rId51" Type="http://schemas.openxmlformats.org/officeDocument/2006/relationships/slideLayout" Target="../slideLayouts/slideLayout295.xml"/><Relationship Id="rId3" Type="http://schemas.openxmlformats.org/officeDocument/2006/relationships/slideLayout" Target="../slideLayouts/slideLayout247.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33" Type="http://schemas.openxmlformats.org/officeDocument/2006/relationships/slideLayout" Target="../slideLayouts/slideLayout277.xml"/><Relationship Id="rId38" Type="http://schemas.openxmlformats.org/officeDocument/2006/relationships/slideLayout" Target="../slideLayouts/slideLayout282.xml"/><Relationship Id="rId46" Type="http://schemas.openxmlformats.org/officeDocument/2006/relationships/slideLayout" Target="../slideLayouts/slideLayout290.xml"/><Relationship Id="rId59" Type="http://schemas.openxmlformats.org/officeDocument/2006/relationships/image" Target="../media/image1.jpeg"/><Relationship Id="rId20" Type="http://schemas.openxmlformats.org/officeDocument/2006/relationships/slideLayout" Target="../slideLayouts/slideLayout264.xml"/><Relationship Id="rId41" Type="http://schemas.openxmlformats.org/officeDocument/2006/relationships/slideLayout" Target="../slideLayouts/slideLayout285.xml"/><Relationship Id="rId54" Type="http://schemas.openxmlformats.org/officeDocument/2006/relationships/slideLayout" Target="../slideLayouts/slideLayout298.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36" Type="http://schemas.openxmlformats.org/officeDocument/2006/relationships/slideLayout" Target="../slideLayouts/slideLayout280.xml"/><Relationship Id="rId49" Type="http://schemas.openxmlformats.org/officeDocument/2006/relationships/slideLayout" Target="../slideLayouts/slideLayout293.xml"/><Relationship Id="rId57" Type="http://schemas.openxmlformats.org/officeDocument/2006/relationships/tags" Target="../tags/tag681.xml"/><Relationship Id="rId10" Type="http://schemas.openxmlformats.org/officeDocument/2006/relationships/slideLayout" Target="../slideLayouts/slideLayout254.xml"/><Relationship Id="rId31" Type="http://schemas.openxmlformats.org/officeDocument/2006/relationships/slideLayout" Target="../slideLayouts/slideLayout275.xml"/><Relationship Id="rId44" Type="http://schemas.openxmlformats.org/officeDocument/2006/relationships/slideLayout" Target="../slideLayouts/slideLayout288.xml"/><Relationship Id="rId52" Type="http://schemas.openxmlformats.org/officeDocument/2006/relationships/slideLayout" Target="../slideLayouts/slideLayout296.xml"/><Relationship Id="rId60"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6" Type="http://schemas.openxmlformats.org/officeDocument/2006/relationships/tags" Target="../tags/tag833.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theme" Target="../theme/theme1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888.xml"/><Relationship Id="rId13" Type="http://schemas.openxmlformats.org/officeDocument/2006/relationships/image" Target="../media/image1.jpeg"/><Relationship Id="rId3" Type="http://schemas.openxmlformats.org/officeDocument/2006/relationships/slideLayout" Target="../slideLayouts/slideLayout315.xml"/><Relationship Id="rId7" Type="http://schemas.openxmlformats.org/officeDocument/2006/relationships/theme" Target="../theme/theme14.xml"/><Relationship Id="rId12" Type="http://schemas.openxmlformats.org/officeDocument/2006/relationships/image" Target="../media/image5.jpeg"/><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tags" Target="../tags/tag891.xml"/><Relationship Id="rId5" Type="http://schemas.openxmlformats.org/officeDocument/2006/relationships/slideLayout" Target="../slideLayouts/slideLayout317.xml"/><Relationship Id="rId10" Type="http://schemas.openxmlformats.org/officeDocument/2006/relationships/tags" Target="../tags/tag890.xml"/><Relationship Id="rId4" Type="http://schemas.openxmlformats.org/officeDocument/2006/relationships/slideLayout" Target="../slideLayouts/slideLayout316.xml"/><Relationship Id="rId9" Type="http://schemas.openxmlformats.org/officeDocument/2006/relationships/tags" Target="../tags/tag889.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344.xml"/><Relationship Id="rId21" Type="http://schemas.openxmlformats.org/officeDocument/2006/relationships/slideLayout" Target="../slideLayouts/slideLayout339.xml"/><Relationship Id="rId42" Type="http://schemas.openxmlformats.org/officeDocument/2006/relationships/slideLayout" Target="../slideLayouts/slideLayout360.xml"/><Relationship Id="rId47" Type="http://schemas.openxmlformats.org/officeDocument/2006/relationships/slideLayout" Target="../slideLayouts/slideLayout365.xml"/><Relationship Id="rId63" Type="http://schemas.openxmlformats.org/officeDocument/2006/relationships/slideLayout" Target="../slideLayouts/slideLayout381.xml"/><Relationship Id="rId68" Type="http://schemas.openxmlformats.org/officeDocument/2006/relationships/slideLayout" Target="../slideLayouts/slideLayout386.xml"/><Relationship Id="rId16" Type="http://schemas.openxmlformats.org/officeDocument/2006/relationships/slideLayout" Target="../slideLayouts/slideLayout334.xml"/><Relationship Id="rId11" Type="http://schemas.openxmlformats.org/officeDocument/2006/relationships/slideLayout" Target="../slideLayouts/slideLayout329.xml"/><Relationship Id="rId24" Type="http://schemas.openxmlformats.org/officeDocument/2006/relationships/slideLayout" Target="../slideLayouts/slideLayout342.xml"/><Relationship Id="rId32" Type="http://schemas.openxmlformats.org/officeDocument/2006/relationships/slideLayout" Target="../slideLayouts/slideLayout350.xml"/><Relationship Id="rId37" Type="http://schemas.openxmlformats.org/officeDocument/2006/relationships/slideLayout" Target="../slideLayouts/slideLayout355.xml"/><Relationship Id="rId40" Type="http://schemas.openxmlformats.org/officeDocument/2006/relationships/slideLayout" Target="../slideLayouts/slideLayout358.xml"/><Relationship Id="rId45" Type="http://schemas.openxmlformats.org/officeDocument/2006/relationships/slideLayout" Target="../slideLayouts/slideLayout363.xml"/><Relationship Id="rId53" Type="http://schemas.openxmlformats.org/officeDocument/2006/relationships/slideLayout" Target="../slideLayouts/slideLayout371.xml"/><Relationship Id="rId58" Type="http://schemas.openxmlformats.org/officeDocument/2006/relationships/slideLayout" Target="../slideLayouts/slideLayout376.xml"/><Relationship Id="rId66" Type="http://schemas.openxmlformats.org/officeDocument/2006/relationships/slideLayout" Target="../slideLayouts/slideLayout384.xml"/><Relationship Id="rId74" Type="http://schemas.openxmlformats.org/officeDocument/2006/relationships/theme" Target="../theme/theme15.xml"/><Relationship Id="rId79" Type="http://schemas.openxmlformats.org/officeDocument/2006/relationships/image" Target="../media/image30.emf"/><Relationship Id="rId5" Type="http://schemas.openxmlformats.org/officeDocument/2006/relationships/slideLayout" Target="../slideLayouts/slideLayout323.xml"/><Relationship Id="rId61" Type="http://schemas.openxmlformats.org/officeDocument/2006/relationships/slideLayout" Target="../slideLayouts/slideLayout379.xml"/><Relationship Id="rId19" Type="http://schemas.openxmlformats.org/officeDocument/2006/relationships/slideLayout" Target="../slideLayouts/slideLayout337.xml"/><Relationship Id="rId14" Type="http://schemas.openxmlformats.org/officeDocument/2006/relationships/slideLayout" Target="../slideLayouts/slideLayout332.xml"/><Relationship Id="rId22" Type="http://schemas.openxmlformats.org/officeDocument/2006/relationships/slideLayout" Target="../slideLayouts/slideLayout340.xml"/><Relationship Id="rId27" Type="http://schemas.openxmlformats.org/officeDocument/2006/relationships/slideLayout" Target="../slideLayouts/slideLayout345.xml"/><Relationship Id="rId30" Type="http://schemas.openxmlformats.org/officeDocument/2006/relationships/slideLayout" Target="../slideLayouts/slideLayout348.xml"/><Relationship Id="rId35" Type="http://schemas.openxmlformats.org/officeDocument/2006/relationships/slideLayout" Target="../slideLayouts/slideLayout353.xml"/><Relationship Id="rId43" Type="http://schemas.openxmlformats.org/officeDocument/2006/relationships/slideLayout" Target="../slideLayouts/slideLayout361.xml"/><Relationship Id="rId48" Type="http://schemas.openxmlformats.org/officeDocument/2006/relationships/slideLayout" Target="../slideLayouts/slideLayout366.xml"/><Relationship Id="rId56" Type="http://schemas.openxmlformats.org/officeDocument/2006/relationships/slideLayout" Target="../slideLayouts/slideLayout374.xml"/><Relationship Id="rId64" Type="http://schemas.openxmlformats.org/officeDocument/2006/relationships/slideLayout" Target="../slideLayouts/slideLayout382.xml"/><Relationship Id="rId69" Type="http://schemas.openxmlformats.org/officeDocument/2006/relationships/slideLayout" Target="../slideLayouts/slideLayout387.xml"/><Relationship Id="rId77" Type="http://schemas.openxmlformats.org/officeDocument/2006/relationships/image" Target="../media/image29.png"/><Relationship Id="rId8" Type="http://schemas.openxmlformats.org/officeDocument/2006/relationships/slideLayout" Target="../slideLayouts/slideLayout326.xml"/><Relationship Id="rId51" Type="http://schemas.openxmlformats.org/officeDocument/2006/relationships/slideLayout" Target="../slideLayouts/slideLayout369.xml"/><Relationship Id="rId72" Type="http://schemas.openxmlformats.org/officeDocument/2006/relationships/slideLayout" Target="../slideLayouts/slideLayout390.xml"/><Relationship Id="rId3" Type="http://schemas.openxmlformats.org/officeDocument/2006/relationships/slideLayout" Target="../slideLayouts/slideLayout321.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5" Type="http://schemas.openxmlformats.org/officeDocument/2006/relationships/slideLayout" Target="../slideLayouts/slideLayout343.xml"/><Relationship Id="rId33" Type="http://schemas.openxmlformats.org/officeDocument/2006/relationships/slideLayout" Target="../slideLayouts/slideLayout351.xml"/><Relationship Id="rId38" Type="http://schemas.openxmlformats.org/officeDocument/2006/relationships/slideLayout" Target="../slideLayouts/slideLayout356.xml"/><Relationship Id="rId46" Type="http://schemas.openxmlformats.org/officeDocument/2006/relationships/slideLayout" Target="../slideLayouts/slideLayout364.xml"/><Relationship Id="rId59" Type="http://schemas.openxmlformats.org/officeDocument/2006/relationships/slideLayout" Target="../slideLayouts/slideLayout377.xml"/><Relationship Id="rId67" Type="http://schemas.openxmlformats.org/officeDocument/2006/relationships/slideLayout" Target="../slideLayouts/slideLayout385.xml"/><Relationship Id="rId20" Type="http://schemas.openxmlformats.org/officeDocument/2006/relationships/slideLayout" Target="../slideLayouts/slideLayout338.xml"/><Relationship Id="rId41" Type="http://schemas.openxmlformats.org/officeDocument/2006/relationships/slideLayout" Target="../slideLayouts/slideLayout359.xml"/><Relationship Id="rId54" Type="http://schemas.openxmlformats.org/officeDocument/2006/relationships/slideLayout" Target="../slideLayouts/slideLayout372.xml"/><Relationship Id="rId62" Type="http://schemas.openxmlformats.org/officeDocument/2006/relationships/slideLayout" Target="../slideLayouts/slideLayout380.xml"/><Relationship Id="rId70" Type="http://schemas.openxmlformats.org/officeDocument/2006/relationships/slideLayout" Target="../slideLayouts/slideLayout388.xml"/><Relationship Id="rId75" Type="http://schemas.openxmlformats.org/officeDocument/2006/relationships/tags" Target="../tags/tag914.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5" Type="http://schemas.openxmlformats.org/officeDocument/2006/relationships/slideLayout" Target="../slideLayouts/slideLayout333.xml"/><Relationship Id="rId23" Type="http://schemas.openxmlformats.org/officeDocument/2006/relationships/slideLayout" Target="../slideLayouts/slideLayout341.xml"/><Relationship Id="rId28" Type="http://schemas.openxmlformats.org/officeDocument/2006/relationships/slideLayout" Target="../slideLayouts/slideLayout346.xml"/><Relationship Id="rId36" Type="http://schemas.openxmlformats.org/officeDocument/2006/relationships/slideLayout" Target="../slideLayouts/slideLayout354.xml"/><Relationship Id="rId49" Type="http://schemas.openxmlformats.org/officeDocument/2006/relationships/slideLayout" Target="../slideLayouts/slideLayout367.xml"/><Relationship Id="rId57" Type="http://schemas.openxmlformats.org/officeDocument/2006/relationships/slideLayout" Target="../slideLayouts/slideLayout375.xml"/><Relationship Id="rId10" Type="http://schemas.openxmlformats.org/officeDocument/2006/relationships/slideLayout" Target="../slideLayouts/slideLayout328.xml"/><Relationship Id="rId31" Type="http://schemas.openxmlformats.org/officeDocument/2006/relationships/slideLayout" Target="../slideLayouts/slideLayout349.xml"/><Relationship Id="rId44" Type="http://schemas.openxmlformats.org/officeDocument/2006/relationships/slideLayout" Target="../slideLayouts/slideLayout362.xml"/><Relationship Id="rId52" Type="http://schemas.openxmlformats.org/officeDocument/2006/relationships/slideLayout" Target="../slideLayouts/slideLayout370.xml"/><Relationship Id="rId60" Type="http://schemas.openxmlformats.org/officeDocument/2006/relationships/slideLayout" Target="../slideLayouts/slideLayout378.xml"/><Relationship Id="rId65" Type="http://schemas.openxmlformats.org/officeDocument/2006/relationships/slideLayout" Target="../slideLayouts/slideLayout383.xml"/><Relationship Id="rId73" Type="http://schemas.openxmlformats.org/officeDocument/2006/relationships/slideLayout" Target="../slideLayouts/slideLayout391.xml"/><Relationship Id="rId78" Type="http://schemas.openxmlformats.org/officeDocument/2006/relationships/oleObject" Target="../embeddings/oleObject11.bin"/><Relationship Id="rId4" Type="http://schemas.openxmlformats.org/officeDocument/2006/relationships/slideLayout" Target="../slideLayouts/slideLayout322.xml"/><Relationship Id="rId9" Type="http://schemas.openxmlformats.org/officeDocument/2006/relationships/slideLayout" Target="../slideLayouts/slideLayout327.xml"/><Relationship Id="rId13" Type="http://schemas.openxmlformats.org/officeDocument/2006/relationships/slideLayout" Target="../slideLayouts/slideLayout331.xml"/><Relationship Id="rId18" Type="http://schemas.openxmlformats.org/officeDocument/2006/relationships/slideLayout" Target="../slideLayouts/slideLayout336.xml"/><Relationship Id="rId39" Type="http://schemas.openxmlformats.org/officeDocument/2006/relationships/slideLayout" Target="../slideLayouts/slideLayout357.xml"/><Relationship Id="rId34" Type="http://schemas.openxmlformats.org/officeDocument/2006/relationships/slideLayout" Target="../slideLayouts/slideLayout352.xml"/><Relationship Id="rId50" Type="http://schemas.openxmlformats.org/officeDocument/2006/relationships/slideLayout" Target="../slideLayouts/slideLayout368.xml"/><Relationship Id="rId55" Type="http://schemas.openxmlformats.org/officeDocument/2006/relationships/slideLayout" Target="../slideLayouts/slideLayout373.xml"/><Relationship Id="rId76" Type="http://schemas.openxmlformats.org/officeDocument/2006/relationships/image" Target="../media/image22.png"/><Relationship Id="rId7" Type="http://schemas.openxmlformats.org/officeDocument/2006/relationships/slideLayout" Target="../slideLayouts/slideLayout325.xml"/><Relationship Id="rId71" Type="http://schemas.openxmlformats.org/officeDocument/2006/relationships/slideLayout" Target="../slideLayouts/slideLayout389.xml"/><Relationship Id="rId2" Type="http://schemas.openxmlformats.org/officeDocument/2006/relationships/slideLayout" Target="../slideLayouts/slideLayout320.xml"/><Relationship Id="rId29" Type="http://schemas.openxmlformats.org/officeDocument/2006/relationships/slideLayout" Target="../slideLayouts/slideLayout3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image" Target="../media/image1.jpeg"/><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ags" Target="../tags/tag922.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theme" Target="../theme/theme16.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6.png"/></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414.xml"/><Relationship Id="rId18" Type="http://schemas.openxmlformats.org/officeDocument/2006/relationships/slideLayout" Target="../slideLayouts/slideLayout419.xml"/><Relationship Id="rId26" Type="http://schemas.openxmlformats.org/officeDocument/2006/relationships/slideLayout" Target="../slideLayouts/slideLayout427.xml"/><Relationship Id="rId39" Type="http://schemas.openxmlformats.org/officeDocument/2006/relationships/slideLayout" Target="../slideLayouts/slideLayout440.xml"/><Relationship Id="rId21" Type="http://schemas.openxmlformats.org/officeDocument/2006/relationships/slideLayout" Target="../slideLayouts/slideLayout422.xml"/><Relationship Id="rId34" Type="http://schemas.openxmlformats.org/officeDocument/2006/relationships/slideLayout" Target="../slideLayouts/slideLayout435.xml"/><Relationship Id="rId42" Type="http://schemas.openxmlformats.org/officeDocument/2006/relationships/slideLayout" Target="../slideLayouts/slideLayout443.xml"/><Relationship Id="rId47" Type="http://schemas.openxmlformats.org/officeDocument/2006/relationships/slideLayout" Target="../slideLayouts/slideLayout448.xml"/><Relationship Id="rId50" Type="http://schemas.openxmlformats.org/officeDocument/2006/relationships/slideLayout" Target="../slideLayouts/slideLayout451.xml"/><Relationship Id="rId55" Type="http://schemas.openxmlformats.org/officeDocument/2006/relationships/theme" Target="../theme/theme17.xml"/><Relationship Id="rId7" Type="http://schemas.openxmlformats.org/officeDocument/2006/relationships/slideLayout" Target="../slideLayouts/slideLayout408.xml"/><Relationship Id="rId2" Type="http://schemas.openxmlformats.org/officeDocument/2006/relationships/slideLayout" Target="../slideLayouts/slideLayout403.xml"/><Relationship Id="rId16" Type="http://schemas.openxmlformats.org/officeDocument/2006/relationships/slideLayout" Target="../slideLayouts/slideLayout417.xml"/><Relationship Id="rId29" Type="http://schemas.openxmlformats.org/officeDocument/2006/relationships/slideLayout" Target="../slideLayouts/slideLayout430.xml"/><Relationship Id="rId11" Type="http://schemas.openxmlformats.org/officeDocument/2006/relationships/slideLayout" Target="../slideLayouts/slideLayout412.xml"/><Relationship Id="rId24" Type="http://schemas.openxmlformats.org/officeDocument/2006/relationships/slideLayout" Target="../slideLayouts/slideLayout425.xml"/><Relationship Id="rId32" Type="http://schemas.openxmlformats.org/officeDocument/2006/relationships/slideLayout" Target="../slideLayouts/slideLayout433.xml"/><Relationship Id="rId37" Type="http://schemas.openxmlformats.org/officeDocument/2006/relationships/slideLayout" Target="../slideLayouts/slideLayout438.xml"/><Relationship Id="rId40" Type="http://schemas.openxmlformats.org/officeDocument/2006/relationships/slideLayout" Target="../slideLayouts/slideLayout441.xml"/><Relationship Id="rId45" Type="http://schemas.openxmlformats.org/officeDocument/2006/relationships/slideLayout" Target="../slideLayouts/slideLayout446.xml"/><Relationship Id="rId53" Type="http://schemas.openxmlformats.org/officeDocument/2006/relationships/slideLayout" Target="../slideLayouts/slideLayout454.xml"/><Relationship Id="rId58" Type="http://schemas.openxmlformats.org/officeDocument/2006/relationships/image" Target="../media/image1.jpeg"/><Relationship Id="rId5" Type="http://schemas.openxmlformats.org/officeDocument/2006/relationships/slideLayout" Target="../slideLayouts/slideLayout406.xml"/><Relationship Id="rId19" Type="http://schemas.openxmlformats.org/officeDocument/2006/relationships/slideLayout" Target="../slideLayouts/slideLayout420.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slideLayout" Target="../slideLayouts/slideLayout415.xml"/><Relationship Id="rId22" Type="http://schemas.openxmlformats.org/officeDocument/2006/relationships/slideLayout" Target="../slideLayouts/slideLayout423.xml"/><Relationship Id="rId27" Type="http://schemas.openxmlformats.org/officeDocument/2006/relationships/slideLayout" Target="../slideLayouts/slideLayout428.xml"/><Relationship Id="rId30" Type="http://schemas.openxmlformats.org/officeDocument/2006/relationships/slideLayout" Target="../slideLayouts/slideLayout431.xml"/><Relationship Id="rId35" Type="http://schemas.openxmlformats.org/officeDocument/2006/relationships/slideLayout" Target="../slideLayouts/slideLayout436.xml"/><Relationship Id="rId43" Type="http://schemas.openxmlformats.org/officeDocument/2006/relationships/slideLayout" Target="../slideLayouts/slideLayout444.xml"/><Relationship Id="rId48" Type="http://schemas.openxmlformats.org/officeDocument/2006/relationships/slideLayout" Target="../slideLayouts/slideLayout449.xml"/><Relationship Id="rId56" Type="http://schemas.openxmlformats.org/officeDocument/2006/relationships/tags" Target="../tags/tag939.xml"/><Relationship Id="rId8" Type="http://schemas.openxmlformats.org/officeDocument/2006/relationships/slideLayout" Target="../slideLayouts/slideLayout409.xml"/><Relationship Id="rId51" Type="http://schemas.openxmlformats.org/officeDocument/2006/relationships/slideLayout" Target="../slideLayouts/slideLayout452.xml"/><Relationship Id="rId3" Type="http://schemas.openxmlformats.org/officeDocument/2006/relationships/slideLayout" Target="../slideLayouts/slideLayout404.xml"/><Relationship Id="rId12" Type="http://schemas.openxmlformats.org/officeDocument/2006/relationships/slideLayout" Target="../slideLayouts/slideLayout413.xml"/><Relationship Id="rId17" Type="http://schemas.openxmlformats.org/officeDocument/2006/relationships/slideLayout" Target="../slideLayouts/slideLayout418.xml"/><Relationship Id="rId25" Type="http://schemas.openxmlformats.org/officeDocument/2006/relationships/slideLayout" Target="../slideLayouts/slideLayout426.xml"/><Relationship Id="rId33" Type="http://schemas.openxmlformats.org/officeDocument/2006/relationships/slideLayout" Target="../slideLayouts/slideLayout434.xml"/><Relationship Id="rId38" Type="http://schemas.openxmlformats.org/officeDocument/2006/relationships/slideLayout" Target="../slideLayouts/slideLayout439.xml"/><Relationship Id="rId46" Type="http://schemas.openxmlformats.org/officeDocument/2006/relationships/slideLayout" Target="../slideLayouts/slideLayout447.xml"/><Relationship Id="rId59" Type="http://schemas.openxmlformats.org/officeDocument/2006/relationships/image" Target="../media/image2.png"/><Relationship Id="rId20" Type="http://schemas.openxmlformats.org/officeDocument/2006/relationships/slideLayout" Target="../slideLayouts/slideLayout421.xml"/><Relationship Id="rId41" Type="http://schemas.openxmlformats.org/officeDocument/2006/relationships/slideLayout" Target="../slideLayouts/slideLayout442.xml"/><Relationship Id="rId54" Type="http://schemas.openxmlformats.org/officeDocument/2006/relationships/slideLayout" Target="../slideLayouts/slideLayout455.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5" Type="http://schemas.openxmlformats.org/officeDocument/2006/relationships/slideLayout" Target="../slideLayouts/slideLayout416.xml"/><Relationship Id="rId23" Type="http://schemas.openxmlformats.org/officeDocument/2006/relationships/slideLayout" Target="../slideLayouts/slideLayout424.xml"/><Relationship Id="rId28" Type="http://schemas.openxmlformats.org/officeDocument/2006/relationships/slideLayout" Target="../slideLayouts/slideLayout429.xml"/><Relationship Id="rId36" Type="http://schemas.openxmlformats.org/officeDocument/2006/relationships/slideLayout" Target="../slideLayouts/slideLayout437.xml"/><Relationship Id="rId49" Type="http://schemas.openxmlformats.org/officeDocument/2006/relationships/slideLayout" Target="../slideLayouts/slideLayout450.xml"/><Relationship Id="rId57" Type="http://schemas.openxmlformats.org/officeDocument/2006/relationships/tags" Target="../tags/tag940.xml"/><Relationship Id="rId10" Type="http://schemas.openxmlformats.org/officeDocument/2006/relationships/slideLayout" Target="../slideLayouts/slideLayout411.xml"/><Relationship Id="rId31" Type="http://schemas.openxmlformats.org/officeDocument/2006/relationships/slideLayout" Target="../slideLayouts/slideLayout432.xml"/><Relationship Id="rId44" Type="http://schemas.openxmlformats.org/officeDocument/2006/relationships/slideLayout" Target="../slideLayouts/slideLayout445.xml"/><Relationship Id="rId52" Type="http://schemas.openxmlformats.org/officeDocument/2006/relationships/slideLayout" Target="../slideLayouts/slideLayout45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458.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image" Target="../media/image36.png"/><Relationship Id="rId5" Type="http://schemas.openxmlformats.org/officeDocument/2006/relationships/theme" Target="../theme/theme18.xml"/><Relationship Id="rId4" Type="http://schemas.openxmlformats.org/officeDocument/2006/relationships/slideLayout" Target="../slideLayouts/slideLayout45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slideLayout" Target="../slideLayouts/slideLayout50.xml"/><Relationship Id="rId7"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6.png"/><Relationship Id="rId4" Type="http://schemas.openxmlformats.org/officeDocument/2006/relationships/slideLayout" Target="../slideLayouts/slideLayout51.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theme" Target="../theme/theme4.xml"/><Relationship Id="rId50" Type="http://schemas.openxmlformats.org/officeDocument/2006/relationships/image" Target="../media/image1.jpeg"/><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tags" Target="../tags/tag11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tags" Target="../tags/tag110.xml"/><Relationship Id="rId8" Type="http://schemas.openxmlformats.org/officeDocument/2006/relationships/slideLayout" Target="../slideLayouts/slideLayout61.xml"/><Relationship Id="rId51" Type="http://schemas.openxmlformats.org/officeDocument/2006/relationships/image" Target="../media/image2.png"/><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8.png"/><Relationship Id="rId2" Type="http://schemas.openxmlformats.org/officeDocument/2006/relationships/slideLayout" Target="../slideLayouts/slideLayout101.xml"/><Relationship Id="rId16" Type="http://schemas.openxmlformats.org/officeDocument/2006/relationships/image" Target="../media/image1.jpe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ags" Target="../tags/tag20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214.xml"/><Relationship Id="rId3" Type="http://schemas.openxmlformats.org/officeDocument/2006/relationships/slideLayout" Target="../slideLayouts/slideLayout115.xml"/><Relationship Id="rId7" Type="http://schemas.openxmlformats.org/officeDocument/2006/relationships/theme" Target="../theme/theme6.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10" Type="http://schemas.openxmlformats.org/officeDocument/2006/relationships/image" Target="../media/image6.png"/><Relationship Id="rId4" Type="http://schemas.openxmlformats.org/officeDocument/2006/relationships/slideLayout" Target="../slideLayouts/slideLayout116.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47" Type="http://schemas.openxmlformats.org/officeDocument/2006/relationships/slideLayout" Target="../slideLayouts/slideLayout165.xml"/><Relationship Id="rId50" Type="http://schemas.openxmlformats.org/officeDocument/2006/relationships/slideLayout" Target="../slideLayouts/slideLayout168.xml"/><Relationship Id="rId55" Type="http://schemas.openxmlformats.org/officeDocument/2006/relationships/tags" Target="../tags/tag219.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3" Type="http://schemas.openxmlformats.org/officeDocument/2006/relationships/slideLayout" Target="../slideLayouts/slideLayout171.xml"/><Relationship Id="rId58" Type="http://schemas.openxmlformats.org/officeDocument/2006/relationships/image" Target="../media/image1.jpeg"/><Relationship Id="rId5" Type="http://schemas.openxmlformats.org/officeDocument/2006/relationships/slideLayout" Target="../slideLayouts/slideLayout123.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slideLayout" Target="../slideLayouts/slideLayout166.xml"/><Relationship Id="rId56" Type="http://schemas.openxmlformats.org/officeDocument/2006/relationships/tags" Target="../tags/tag220.xml"/><Relationship Id="rId8" Type="http://schemas.openxmlformats.org/officeDocument/2006/relationships/slideLayout" Target="../slideLayouts/slideLayout126.xml"/><Relationship Id="rId51" Type="http://schemas.openxmlformats.org/officeDocument/2006/relationships/slideLayout" Target="../slideLayouts/slideLayout169.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59" Type="http://schemas.openxmlformats.org/officeDocument/2006/relationships/image" Target="../media/image2.png"/><Relationship Id="rId20" Type="http://schemas.openxmlformats.org/officeDocument/2006/relationships/slideLayout" Target="../slideLayouts/slideLayout138.xml"/><Relationship Id="rId41" Type="http://schemas.openxmlformats.org/officeDocument/2006/relationships/slideLayout" Target="../slideLayouts/slideLayout159.xml"/><Relationship Id="rId54" Type="http://schemas.openxmlformats.org/officeDocument/2006/relationships/theme" Target="../theme/theme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slideLayout" Target="../slideLayouts/slideLayout167.xml"/><Relationship Id="rId57" Type="http://schemas.openxmlformats.org/officeDocument/2006/relationships/tags" Target="../tags/tag221.xml"/><Relationship Id="rId10" Type="http://schemas.openxmlformats.org/officeDocument/2006/relationships/slideLayout" Target="../slideLayouts/slideLayout128.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52" Type="http://schemas.openxmlformats.org/officeDocument/2006/relationships/slideLayout" Target="../slideLayouts/slideLayout17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26" Type="http://schemas.openxmlformats.org/officeDocument/2006/relationships/slideLayout" Target="../slideLayouts/slideLayout197.xml"/><Relationship Id="rId39" Type="http://schemas.openxmlformats.org/officeDocument/2006/relationships/slideLayout" Target="../slideLayouts/slideLayout210.xml"/><Relationship Id="rId21" Type="http://schemas.openxmlformats.org/officeDocument/2006/relationships/slideLayout" Target="../slideLayouts/slideLayout192.xml"/><Relationship Id="rId34" Type="http://schemas.openxmlformats.org/officeDocument/2006/relationships/slideLayout" Target="../slideLayouts/slideLayout205.xml"/><Relationship Id="rId42" Type="http://schemas.openxmlformats.org/officeDocument/2006/relationships/slideLayout" Target="../slideLayouts/slideLayout213.xml"/><Relationship Id="rId47" Type="http://schemas.openxmlformats.org/officeDocument/2006/relationships/slideLayout" Target="../slideLayouts/slideLayout218.xml"/><Relationship Id="rId50" Type="http://schemas.openxmlformats.org/officeDocument/2006/relationships/slideLayout" Target="../slideLayouts/slideLayout221.xml"/><Relationship Id="rId55" Type="http://schemas.openxmlformats.org/officeDocument/2006/relationships/slideLayout" Target="../slideLayouts/slideLayout226.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9" Type="http://schemas.openxmlformats.org/officeDocument/2006/relationships/slideLayout" Target="../slideLayouts/slideLayout200.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32" Type="http://schemas.openxmlformats.org/officeDocument/2006/relationships/slideLayout" Target="../slideLayouts/slideLayout203.xml"/><Relationship Id="rId37" Type="http://schemas.openxmlformats.org/officeDocument/2006/relationships/slideLayout" Target="../slideLayouts/slideLayout208.xml"/><Relationship Id="rId40" Type="http://schemas.openxmlformats.org/officeDocument/2006/relationships/slideLayout" Target="../slideLayouts/slideLayout211.xml"/><Relationship Id="rId45" Type="http://schemas.openxmlformats.org/officeDocument/2006/relationships/slideLayout" Target="../slideLayouts/slideLayout216.xml"/><Relationship Id="rId53" Type="http://schemas.openxmlformats.org/officeDocument/2006/relationships/slideLayout" Target="../slideLayouts/slideLayout224.xml"/><Relationship Id="rId58" Type="http://schemas.openxmlformats.org/officeDocument/2006/relationships/theme" Target="../theme/theme9.xml"/><Relationship Id="rId5" Type="http://schemas.openxmlformats.org/officeDocument/2006/relationships/slideLayout" Target="../slideLayouts/slideLayout176.xml"/><Relationship Id="rId61" Type="http://schemas.openxmlformats.org/officeDocument/2006/relationships/image" Target="../media/image5.jpeg"/><Relationship Id="rId19" Type="http://schemas.openxmlformats.org/officeDocument/2006/relationships/slideLayout" Target="../slideLayouts/slideLayout19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30" Type="http://schemas.openxmlformats.org/officeDocument/2006/relationships/slideLayout" Target="../slideLayouts/slideLayout201.xml"/><Relationship Id="rId35" Type="http://schemas.openxmlformats.org/officeDocument/2006/relationships/slideLayout" Target="../slideLayouts/slideLayout206.xml"/><Relationship Id="rId43" Type="http://schemas.openxmlformats.org/officeDocument/2006/relationships/slideLayout" Target="../slideLayouts/slideLayout214.xml"/><Relationship Id="rId48" Type="http://schemas.openxmlformats.org/officeDocument/2006/relationships/slideLayout" Target="../slideLayouts/slideLayout219.xml"/><Relationship Id="rId56" Type="http://schemas.openxmlformats.org/officeDocument/2006/relationships/slideLayout" Target="../slideLayouts/slideLayout227.xml"/><Relationship Id="rId8" Type="http://schemas.openxmlformats.org/officeDocument/2006/relationships/slideLayout" Target="../slideLayouts/slideLayout179.xml"/><Relationship Id="rId51" Type="http://schemas.openxmlformats.org/officeDocument/2006/relationships/slideLayout" Target="../slideLayouts/slideLayout222.xml"/><Relationship Id="rId3" Type="http://schemas.openxmlformats.org/officeDocument/2006/relationships/slideLayout" Target="../slideLayouts/slideLayout174.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33" Type="http://schemas.openxmlformats.org/officeDocument/2006/relationships/slideLayout" Target="../slideLayouts/slideLayout204.xml"/><Relationship Id="rId38" Type="http://schemas.openxmlformats.org/officeDocument/2006/relationships/slideLayout" Target="../slideLayouts/slideLayout209.xml"/><Relationship Id="rId46" Type="http://schemas.openxmlformats.org/officeDocument/2006/relationships/slideLayout" Target="../slideLayouts/slideLayout217.xml"/><Relationship Id="rId59" Type="http://schemas.openxmlformats.org/officeDocument/2006/relationships/tags" Target="../tags/tag372.xml"/><Relationship Id="rId20" Type="http://schemas.openxmlformats.org/officeDocument/2006/relationships/slideLayout" Target="../slideLayouts/slideLayout191.xml"/><Relationship Id="rId41" Type="http://schemas.openxmlformats.org/officeDocument/2006/relationships/slideLayout" Target="../slideLayouts/slideLayout212.xml"/><Relationship Id="rId54" Type="http://schemas.openxmlformats.org/officeDocument/2006/relationships/slideLayout" Target="../slideLayouts/slideLayout225.xml"/><Relationship Id="rId62" Type="http://schemas.openxmlformats.org/officeDocument/2006/relationships/image" Target="../media/image12.png"/><Relationship Id="rId1" Type="http://schemas.openxmlformats.org/officeDocument/2006/relationships/slideLayout" Target="../slideLayouts/slideLayout172.xml"/><Relationship Id="rId6" Type="http://schemas.openxmlformats.org/officeDocument/2006/relationships/slideLayout" Target="../slideLayouts/slideLayout177.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36" Type="http://schemas.openxmlformats.org/officeDocument/2006/relationships/slideLayout" Target="../slideLayouts/slideLayout207.xml"/><Relationship Id="rId49" Type="http://schemas.openxmlformats.org/officeDocument/2006/relationships/slideLayout" Target="../slideLayouts/slideLayout220.xml"/><Relationship Id="rId57" Type="http://schemas.openxmlformats.org/officeDocument/2006/relationships/slideLayout" Target="../slideLayouts/slideLayout228.xml"/><Relationship Id="rId10" Type="http://schemas.openxmlformats.org/officeDocument/2006/relationships/slideLayout" Target="../slideLayouts/slideLayout181.xml"/><Relationship Id="rId31" Type="http://schemas.openxmlformats.org/officeDocument/2006/relationships/slideLayout" Target="../slideLayouts/slideLayout202.xml"/><Relationship Id="rId44" Type="http://schemas.openxmlformats.org/officeDocument/2006/relationships/slideLayout" Target="../slideLayouts/slideLayout215.xml"/><Relationship Id="rId52" Type="http://schemas.openxmlformats.org/officeDocument/2006/relationships/slideLayout" Target="../slideLayouts/slideLayout223.xml"/><Relationship Id="rId60" Type="http://schemas.openxmlformats.org/officeDocument/2006/relationships/tags" Target="../tags/tag373.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7F953F-5FD7-4495-88FE-359B8A3A552E}"/>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5" name="Picture 4" descr="pit_bkgrnd.jpg">
            <a:extLst>
              <a:ext uri="{FF2B5EF4-FFF2-40B4-BE49-F238E27FC236}">
                <a16:creationId xmlns:a16="http://schemas.microsoft.com/office/drawing/2014/main" id="{08EF7690-3C64-4EE9-87DC-96EF0DC4EDCB}"/>
              </a:ext>
            </a:extLst>
          </p:cNvPr>
          <p:cNvPicPr>
            <a:picLocks noChangeAspect="1"/>
          </p:cNvPicPr>
          <p:nvPr>
            <p:custDataLst>
              <p:tags r:id="rId48"/>
            </p:custDataLst>
          </p:nvPr>
        </p:nvPicPr>
        <p:blipFill>
          <a:blip r:embed="rId50">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p:custDataLst>
              <p:tags r:id="rId49"/>
            </p:custDataLst>
          </p:nvPr>
        </p:nvPicPr>
        <p:blipFill>
          <a:blip r:embed="rId51">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3831856583"/>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 id="2147485816" r:id="rId12"/>
    <p:sldLayoutId id="2147485817" r:id="rId13"/>
    <p:sldLayoutId id="2147485818" r:id="rId14"/>
    <p:sldLayoutId id="2147485819" r:id="rId15"/>
    <p:sldLayoutId id="2147485820" r:id="rId16"/>
    <p:sldLayoutId id="2147485821" r:id="rId17"/>
    <p:sldLayoutId id="2147485822" r:id="rId18"/>
    <p:sldLayoutId id="2147485823" r:id="rId19"/>
    <p:sldLayoutId id="2147485824" r:id="rId20"/>
    <p:sldLayoutId id="2147485825" r:id="rId21"/>
    <p:sldLayoutId id="2147485826" r:id="rId22"/>
    <p:sldLayoutId id="2147485827" r:id="rId23"/>
    <p:sldLayoutId id="2147485828" r:id="rId24"/>
    <p:sldLayoutId id="2147485829" r:id="rId25"/>
    <p:sldLayoutId id="2147485830" r:id="rId26"/>
    <p:sldLayoutId id="2147485831" r:id="rId27"/>
    <p:sldLayoutId id="2147485832" r:id="rId28"/>
    <p:sldLayoutId id="2147485833" r:id="rId29"/>
    <p:sldLayoutId id="2147485834" r:id="rId30"/>
    <p:sldLayoutId id="2147485835" r:id="rId31"/>
    <p:sldLayoutId id="2147485836" r:id="rId32"/>
    <p:sldLayoutId id="2147485837" r:id="rId33"/>
    <p:sldLayoutId id="2147485838" r:id="rId34"/>
    <p:sldLayoutId id="2147485839" r:id="rId35"/>
    <p:sldLayoutId id="2147485840" r:id="rId36"/>
    <p:sldLayoutId id="2147485841" r:id="rId37"/>
    <p:sldLayoutId id="2147485842" r:id="rId38"/>
    <p:sldLayoutId id="2147485843" r:id="rId39"/>
    <p:sldLayoutId id="2147485844" r:id="rId40"/>
    <p:sldLayoutId id="2147485845" r:id="rId41"/>
    <p:sldLayoutId id="2147485846" r:id="rId42"/>
    <p:sldLayoutId id="2147485847" r:id="rId43"/>
    <p:sldLayoutId id="2147485848" r:id="rId44"/>
    <p:sldLayoutId id="2147487637" r:id="rId45"/>
    <p:sldLayoutId id="2147487639" r:id="rId4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0" indent="0" algn="l" defTabSz="609585" rtl="0" eaLnBrk="1" latinLnBrk="0" hangingPunct="1">
        <a:spcBef>
          <a:spcPct val="20000"/>
        </a:spcBef>
        <a:buFontTx/>
        <a:buNone/>
        <a:defRPr sz="4267" kern="1200" spc="333">
          <a:solidFill>
            <a:schemeClr val="bg1"/>
          </a:solidFill>
          <a:latin typeface="+mn-lt"/>
          <a:ea typeface="+mn-ea"/>
          <a:cs typeface="+mn-cs"/>
        </a:defRPr>
      </a:lvl1pPr>
      <a:lvl2pPr marL="990575" indent="-380990" algn="l" defTabSz="609585" rtl="0" eaLnBrk="1" latinLnBrk="0" hangingPunct="1">
        <a:spcBef>
          <a:spcPct val="20000"/>
        </a:spcBef>
        <a:buFont typeface="Arial" pitchFamily="34" charset="0"/>
        <a:buChar char="–"/>
        <a:defRPr sz="3200" kern="1200" spc="93">
          <a:solidFill>
            <a:schemeClr val="bg1"/>
          </a:solidFill>
          <a:latin typeface="+mn-lt"/>
          <a:ea typeface="+mn-ea"/>
          <a:cs typeface="+mn-cs"/>
        </a:defRPr>
      </a:lvl2pPr>
      <a:lvl3pPr marL="1523962" indent="-304792" algn="l" defTabSz="609585"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3547"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4pPr>
      <a:lvl5pPr marL="2743131"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5pPr>
      <a:lvl6pPr marL="335271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8502205"/>
      </p:ext>
    </p:extLst>
  </p:cSld>
  <p:clrMap bg1="lt1" tx1="dk1" bg2="lt2" tx2="dk2" accent1="accent1" accent2="accent2" accent3="accent3" accent4="accent4" accent5="accent5" accent6="accent6" hlink="hlink" folHlink="folHlink"/>
  <p:sldLayoutIdLst>
    <p:sldLayoutId id="2147487337" r:id="rId1"/>
    <p:sldLayoutId id="2147487339" r:id="rId2"/>
  </p:sldLayoutIdLst>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txStyles>
    <p:titleStyle>
      <a:lvl1pPr algn="ctr" defTabSz="609555" rtl="0" eaLnBrk="1" latinLnBrk="0" hangingPunct="1">
        <a:spcBef>
          <a:spcPct val="0"/>
        </a:spcBef>
        <a:buNone/>
        <a:defRPr sz="5867" kern="1200">
          <a:solidFill>
            <a:schemeClr val="tx1"/>
          </a:solidFill>
          <a:latin typeface="+mj-lt"/>
          <a:ea typeface="+mj-ea"/>
          <a:cs typeface="+mj-cs"/>
        </a:defRPr>
      </a:lvl1pPr>
    </p:titleStyle>
    <p:bodyStyle>
      <a:lvl1pPr marL="0" indent="0" algn="l" defTabSz="609555" rtl="0" eaLnBrk="1" latinLnBrk="0" hangingPunct="1">
        <a:spcBef>
          <a:spcPct val="20000"/>
        </a:spcBef>
        <a:buFontTx/>
        <a:buNone/>
        <a:defRPr sz="4267" kern="1200" spc="333">
          <a:solidFill>
            <a:schemeClr val="bg1"/>
          </a:solidFill>
          <a:latin typeface="+mn-lt"/>
          <a:ea typeface="+mn-ea"/>
          <a:cs typeface="+mn-cs"/>
        </a:defRPr>
      </a:lvl1pPr>
      <a:lvl2pPr marL="990526" indent="-380972" algn="l" defTabSz="609555" rtl="0" eaLnBrk="1" latinLnBrk="0" hangingPunct="1">
        <a:spcBef>
          <a:spcPct val="20000"/>
        </a:spcBef>
        <a:buFont typeface="Arial"/>
        <a:buChar char="–"/>
        <a:defRPr sz="3200" kern="1200" spc="93">
          <a:solidFill>
            <a:schemeClr val="bg1"/>
          </a:solidFill>
          <a:latin typeface="+mn-lt"/>
          <a:ea typeface="+mn-ea"/>
          <a:cs typeface="+mn-cs"/>
        </a:defRPr>
      </a:lvl2pPr>
      <a:lvl3pPr marL="1523887" indent="-304776" algn="l" defTabSz="609555" rtl="0" eaLnBrk="1" latinLnBrk="0" hangingPunct="1">
        <a:spcBef>
          <a:spcPct val="20000"/>
        </a:spcBef>
        <a:buFont typeface="Arial"/>
        <a:buChar char="•"/>
        <a:defRPr sz="3200" kern="1200">
          <a:solidFill>
            <a:schemeClr val="bg1"/>
          </a:solidFill>
          <a:latin typeface="+mn-lt"/>
          <a:ea typeface="+mn-ea"/>
          <a:cs typeface="+mn-cs"/>
        </a:defRPr>
      </a:lvl3pPr>
      <a:lvl4pPr marL="2133440" indent="-304776" algn="l" defTabSz="609555" rtl="0" eaLnBrk="1" latinLnBrk="0" hangingPunct="1">
        <a:spcBef>
          <a:spcPct val="20000"/>
        </a:spcBef>
        <a:buFont typeface="Arial"/>
        <a:buChar char="–"/>
        <a:defRPr sz="2667" kern="1200">
          <a:solidFill>
            <a:schemeClr val="bg1"/>
          </a:solidFill>
          <a:latin typeface="+mn-lt"/>
          <a:ea typeface="+mn-ea"/>
          <a:cs typeface="+mn-cs"/>
        </a:defRPr>
      </a:lvl4pPr>
      <a:lvl5pPr marL="2742994" indent="-304776" algn="l" defTabSz="609555" rtl="0" eaLnBrk="1" latinLnBrk="0" hangingPunct="1">
        <a:spcBef>
          <a:spcPct val="20000"/>
        </a:spcBef>
        <a:buFont typeface="Arial"/>
        <a:buChar char="»"/>
        <a:defRPr sz="2667" kern="1200">
          <a:solidFill>
            <a:schemeClr val="bg1"/>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2E55B5"/>
            </a:gs>
            <a:gs pos="100000">
              <a:srgbClr val="13348E"/>
            </a:gs>
          </a:gsLst>
          <a:lin ang="13500000" scaled="0"/>
        </a:gradFill>
        <a:effectLst/>
      </p:bgPr>
    </p:bg>
    <p:spTree>
      <p:nvGrpSpPr>
        <p:cNvPr id="1" name=""/>
        <p:cNvGrpSpPr/>
        <p:nvPr/>
      </p:nvGrpSpPr>
      <p:grpSpPr>
        <a:xfrm>
          <a:off x="0" y="0"/>
          <a:ext cx="0" cy="0"/>
          <a:chOff x="0" y="0"/>
          <a:chExt cx="0" cy="0"/>
        </a:xfrm>
      </p:grpSpPr>
      <p:sp>
        <p:nvSpPr>
          <p:cNvPr id="6" name="Slide Number"/>
          <p:cNvSpPr txBox="1">
            <a:spLocks noGrp="1"/>
          </p:cNvSpPr>
          <p:nvPr>
            <p:ph type="sldNum" sz="quarter" idx="2"/>
            <p:custDataLst>
              <p:tags r:id="rId16"/>
            </p:custDataLst>
          </p:nvPr>
        </p:nvSpPr>
        <p:spPr>
          <a:xfrm>
            <a:off x="11622886" y="6323176"/>
            <a:ext cx="344003" cy="335926"/>
          </a:xfrm>
          <a:prstGeom prst="rect">
            <a:avLst/>
          </a:prstGeom>
          <a:ln w="12700">
            <a:miter lim="400000"/>
          </a:ln>
        </p:spPr>
        <p:txBody>
          <a:bodyPr wrap="none" lIns="45719" rIns="45719">
            <a:spAutoFit/>
          </a:bodyPr>
          <a:lstStyle>
            <a:defPPr>
              <a:defRPr lang="en-US"/>
            </a:defPPr>
            <a:lvl1pPr marL="0" algn="l" defTabSz="914400" rtl="0" eaLnBrk="1" latinLnBrk="0" hangingPunct="1">
              <a:lnSpc>
                <a:spcPct val="120000"/>
              </a:lnSpc>
              <a:defRPr sz="1400" i="0" kern="1200">
                <a:solidFill>
                  <a:schemeClr val="accent6"/>
                </a:solidFill>
                <a:latin typeface="Red Hat Display Light Regular"/>
                <a:ea typeface="Red Hat Display Light Regular"/>
                <a:cs typeface="Red Hat Display Light Regular"/>
                <a:sym typeface="Red Hat Display Light Regula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t>‹#›</a:t>
            </a:fld>
            <a:endParaRPr/>
          </a:p>
        </p:txBody>
      </p:sp>
    </p:spTree>
    <p:extLst>
      <p:ext uri="{BB962C8B-B14F-4D97-AF65-F5344CB8AC3E}">
        <p14:creationId xmlns:p14="http://schemas.microsoft.com/office/powerpoint/2010/main" val="96201598"/>
      </p:ext>
    </p:extLst>
  </p:cSld>
  <p:clrMap bg1="dk1" tx1="lt1" bg2="dk2" tx2="lt2" accent1="accent1" accent2="accent2" accent3="accent3" accent4="accent4" accent5="accent5" accent6="accent6" hlink="hlink" folHlink="folHlink"/>
  <p:sldLayoutIdLst>
    <p:sldLayoutId id="2147487341" r:id="rId1"/>
    <p:sldLayoutId id="2147487342" r:id="rId2"/>
    <p:sldLayoutId id="2147487343" r:id="rId3"/>
    <p:sldLayoutId id="2147487344" r:id="rId4"/>
    <p:sldLayoutId id="2147487345" r:id="rId5"/>
    <p:sldLayoutId id="2147487346" r:id="rId6"/>
    <p:sldLayoutId id="2147487347" r:id="rId7"/>
    <p:sldLayoutId id="2147487348" r:id="rId8"/>
    <p:sldLayoutId id="2147487349" r:id="rId9"/>
    <p:sldLayoutId id="2147487350" r:id="rId10"/>
    <p:sldLayoutId id="2147487351" r:id="rId11"/>
    <p:sldLayoutId id="2147487352" r:id="rId12"/>
    <p:sldLayoutId id="2147487353" r:id="rId13"/>
    <p:sldLayoutId id="2147487354" r:id="rId14"/>
  </p:sldLayoutIdLst>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txStyles>
    <p:titleStyle>
      <a:lvl1pPr marL="0" marR="0" indent="0" algn="l" defTabSz="914354"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1pPr>
      <a:lvl2pPr marL="0" marR="0" indent="0" algn="l" defTabSz="914354"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2pPr>
      <a:lvl3pPr marL="0" marR="0" indent="0" algn="l" defTabSz="914354"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3pPr>
      <a:lvl4pPr marL="0" marR="0" indent="0" algn="l" defTabSz="914354"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4pPr>
      <a:lvl5pPr marL="0" marR="0" indent="0" algn="l" defTabSz="914354"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5pPr>
      <a:lvl6pPr marL="0" marR="0" indent="0" algn="l" defTabSz="914354"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6pPr>
      <a:lvl7pPr marL="0" marR="0" indent="0" algn="l" defTabSz="914354"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7pPr>
      <a:lvl8pPr marL="0" marR="0" indent="0" algn="l" defTabSz="914354"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8pPr>
      <a:lvl9pPr marL="0" marR="0" indent="0" algn="l" defTabSz="914354"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9pPr>
    </p:titleStyle>
    <p:bodyStyle>
      <a:lvl1pPr marL="228589" marR="0" indent="-228589" algn="l" defTabSz="914354"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1pPr>
      <a:lvl2pPr marL="723865" marR="0" indent="-266687" algn="l" defTabSz="914354"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2pPr>
      <a:lvl3pPr marL="1234377" marR="0" indent="-320023" algn="l" defTabSz="914354"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3pPr>
      <a:lvl4pPr marL="1727114" marR="0" indent="-355582" algn="l" defTabSz="914354"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4pPr>
      <a:lvl5pPr marL="2184291" marR="0" indent="-355582" algn="l" defTabSz="914354"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5pPr>
      <a:lvl6pPr marL="2641469" marR="0" indent="-355582" algn="l" defTabSz="914354"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6pPr>
      <a:lvl7pPr marL="3098645" marR="0" indent="-355582" algn="l" defTabSz="914354"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7pPr>
      <a:lvl8pPr marL="3555822" marR="0" indent="-355582" algn="l" defTabSz="914354"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8pPr>
      <a:lvl9pPr marL="4013000" marR="0" indent="-355582" algn="l" defTabSz="914354"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9pPr>
    </p:bodyStyle>
    <p:otherStyle>
      <a:lvl1pPr marL="0" marR="0" indent="0" algn="l" defTabSz="914354"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1pPr>
      <a:lvl2pPr marL="0" marR="0" indent="457178" algn="l" defTabSz="914354"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2pPr>
      <a:lvl3pPr marL="0" marR="0" indent="914354" algn="l" defTabSz="914354"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3pPr>
      <a:lvl4pPr marL="0" marR="0" indent="1371532" algn="l" defTabSz="914354"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4pPr>
      <a:lvl5pPr marL="0" marR="0" indent="1828709" algn="l" defTabSz="914354"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5pPr>
      <a:lvl6pPr marL="0" marR="0" indent="2285886" algn="l" defTabSz="914354"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6pPr>
      <a:lvl7pPr marL="0" marR="0" indent="2743062" algn="l" defTabSz="914354"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7pPr>
      <a:lvl8pPr marL="0" marR="0" indent="3200240" algn="l" defTabSz="914354"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8pPr>
      <a:lvl9pPr marL="0" marR="0" indent="3657418" algn="l" defTabSz="914354"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7F953F-5FD7-4495-88FE-359B8A3A552E}"/>
              </a:ext>
            </a:extLst>
          </p:cNvPr>
          <p:cNvSpPr/>
          <p:nvPr>
            <p:custDataLst>
              <p:tags r:id="rId56"/>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6133"/>
          </a:p>
        </p:txBody>
      </p:sp>
      <p:pic>
        <p:nvPicPr>
          <p:cNvPr id="5" name="Picture 4" descr="pit_bkgrnd.jpg">
            <a:extLst>
              <a:ext uri="{FF2B5EF4-FFF2-40B4-BE49-F238E27FC236}">
                <a16:creationId xmlns:a16="http://schemas.microsoft.com/office/drawing/2014/main" id="{08EF7690-3C64-4EE9-87DC-96EF0DC4EDCB}"/>
              </a:ext>
            </a:extLst>
          </p:cNvPr>
          <p:cNvPicPr>
            <a:picLocks noChangeAspect="1"/>
          </p:cNvPicPr>
          <p:nvPr>
            <p:custDataLst>
              <p:tags r:id="rId57"/>
            </p:custDataLst>
          </p:nvPr>
        </p:nvPicPr>
        <p:blipFill>
          <a:blip r:embed="rId59">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p:custDataLst>
              <p:tags r:id="rId58"/>
            </p:custDataLst>
          </p:nvPr>
        </p:nvPicPr>
        <p:blipFill>
          <a:blip r:embed="rId60">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2211111428"/>
      </p:ext>
    </p:extLst>
  </p:cSld>
  <p:clrMap bg1="lt1" tx1="dk1" bg2="lt2" tx2="dk2" accent1="accent1" accent2="accent2" accent3="accent3" accent4="accent4" accent5="accent5" accent6="accent6" hlink="hlink" folHlink="folHlink"/>
  <p:sldLayoutIdLst>
    <p:sldLayoutId id="2147487356" r:id="rId1"/>
    <p:sldLayoutId id="2147487357" r:id="rId2"/>
    <p:sldLayoutId id="2147487358" r:id="rId3"/>
    <p:sldLayoutId id="2147487359" r:id="rId4"/>
    <p:sldLayoutId id="2147487360" r:id="rId5"/>
    <p:sldLayoutId id="2147487361" r:id="rId6"/>
    <p:sldLayoutId id="2147487362" r:id="rId7"/>
    <p:sldLayoutId id="2147487363" r:id="rId8"/>
    <p:sldLayoutId id="2147487364" r:id="rId9"/>
    <p:sldLayoutId id="2147487365" r:id="rId10"/>
    <p:sldLayoutId id="2147487366" r:id="rId11"/>
    <p:sldLayoutId id="2147487367" r:id="rId12"/>
    <p:sldLayoutId id="2147487368" r:id="rId13"/>
    <p:sldLayoutId id="2147487369" r:id="rId14"/>
    <p:sldLayoutId id="2147487370" r:id="rId15"/>
    <p:sldLayoutId id="2147487371" r:id="rId16"/>
    <p:sldLayoutId id="2147487372" r:id="rId17"/>
    <p:sldLayoutId id="2147487373" r:id="rId18"/>
    <p:sldLayoutId id="2147487374" r:id="rId19"/>
    <p:sldLayoutId id="2147487375" r:id="rId20"/>
    <p:sldLayoutId id="2147487376" r:id="rId21"/>
    <p:sldLayoutId id="2147487377" r:id="rId22"/>
    <p:sldLayoutId id="2147487378" r:id="rId23"/>
    <p:sldLayoutId id="2147487379" r:id="rId24"/>
    <p:sldLayoutId id="2147487380" r:id="rId25"/>
    <p:sldLayoutId id="2147487381" r:id="rId26"/>
    <p:sldLayoutId id="2147487382" r:id="rId27"/>
    <p:sldLayoutId id="2147487383" r:id="rId28"/>
    <p:sldLayoutId id="2147487384" r:id="rId29"/>
    <p:sldLayoutId id="2147487385" r:id="rId30"/>
    <p:sldLayoutId id="2147487386" r:id="rId31"/>
    <p:sldLayoutId id="2147487387" r:id="rId32"/>
    <p:sldLayoutId id="2147487388" r:id="rId33"/>
    <p:sldLayoutId id="2147487389" r:id="rId34"/>
    <p:sldLayoutId id="2147487390" r:id="rId35"/>
    <p:sldLayoutId id="2147487391" r:id="rId36"/>
    <p:sldLayoutId id="2147487392" r:id="rId37"/>
    <p:sldLayoutId id="2147487393" r:id="rId38"/>
    <p:sldLayoutId id="2147487394" r:id="rId39"/>
    <p:sldLayoutId id="2147487395" r:id="rId40"/>
    <p:sldLayoutId id="2147487396" r:id="rId41"/>
    <p:sldLayoutId id="2147487397" r:id="rId42"/>
    <p:sldLayoutId id="2147487398" r:id="rId43"/>
    <p:sldLayoutId id="2147487399" r:id="rId44"/>
    <p:sldLayoutId id="2147487400" r:id="rId45"/>
    <p:sldLayoutId id="2147487401" r:id="rId46"/>
    <p:sldLayoutId id="2147487402" r:id="rId47"/>
    <p:sldLayoutId id="2147487403" r:id="rId48"/>
    <p:sldLayoutId id="2147487404" r:id="rId49"/>
    <p:sldLayoutId id="2147487405" r:id="rId50"/>
    <p:sldLayoutId id="2147487406" r:id="rId51"/>
    <p:sldLayoutId id="2147487407" r:id="rId52"/>
    <p:sldLayoutId id="2147487408" r:id="rId53"/>
    <p:sldLayoutId id="2147487409" r:id="rId54"/>
  </p:sldLayoutIdLst>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0" indent="0" algn="l" defTabSz="609585" rtl="0" eaLnBrk="1" latinLnBrk="0" hangingPunct="1">
        <a:spcBef>
          <a:spcPct val="20000"/>
        </a:spcBef>
        <a:buFontTx/>
        <a:buNone/>
        <a:defRPr sz="4267" kern="1200" spc="333">
          <a:solidFill>
            <a:schemeClr val="bg1"/>
          </a:solidFill>
          <a:latin typeface="+mn-lt"/>
          <a:ea typeface="+mn-ea"/>
          <a:cs typeface="+mn-cs"/>
        </a:defRPr>
      </a:lvl1pPr>
      <a:lvl2pPr marL="990575" indent="-380990" algn="l" defTabSz="609585" rtl="0" eaLnBrk="1" latinLnBrk="0" hangingPunct="1">
        <a:spcBef>
          <a:spcPct val="20000"/>
        </a:spcBef>
        <a:buFont typeface="Arial" pitchFamily="34" charset="0"/>
        <a:buChar char="–"/>
        <a:defRPr sz="3200" kern="1200" spc="93">
          <a:solidFill>
            <a:schemeClr val="bg1"/>
          </a:solidFill>
          <a:latin typeface="+mn-lt"/>
          <a:ea typeface="+mn-ea"/>
          <a:cs typeface="+mn-cs"/>
        </a:defRPr>
      </a:lvl2pPr>
      <a:lvl3pPr marL="1523962" indent="-304792" algn="l" defTabSz="609585"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3547"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4pPr>
      <a:lvl5pPr marL="2743131"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5pPr>
      <a:lvl6pPr marL="335271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2E55B5"/>
            </a:gs>
            <a:gs pos="100000">
              <a:srgbClr val="13348E"/>
            </a:gs>
          </a:gsLst>
          <a:lin ang="13500000" scaled="0"/>
        </a:gradFill>
        <a:effectLst/>
      </p:bgPr>
    </p:bg>
    <p:spTree>
      <p:nvGrpSpPr>
        <p:cNvPr id="1" name=""/>
        <p:cNvGrpSpPr/>
        <p:nvPr/>
      </p:nvGrpSpPr>
      <p:grpSpPr>
        <a:xfrm>
          <a:off x="0" y="0"/>
          <a:ext cx="0" cy="0"/>
          <a:chOff x="0" y="0"/>
          <a:chExt cx="0" cy="0"/>
        </a:xfrm>
      </p:grpSpPr>
      <p:sp>
        <p:nvSpPr>
          <p:cNvPr id="6" name="Slide Number"/>
          <p:cNvSpPr txBox="1">
            <a:spLocks noGrp="1"/>
          </p:cNvSpPr>
          <p:nvPr>
            <p:ph type="sldNum" sz="quarter" idx="2"/>
            <p:custDataLst>
              <p:tags r:id="rId16"/>
            </p:custDataLst>
          </p:nvPr>
        </p:nvSpPr>
        <p:spPr>
          <a:xfrm>
            <a:off x="11622884" y="6323176"/>
            <a:ext cx="303927" cy="333617"/>
          </a:xfrm>
          <a:prstGeom prst="rect">
            <a:avLst/>
          </a:prstGeom>
          <a:ln w="12700">
            <a:miter lim="400000"/>
          </a:ln>
        </p:spPr>
        <p:txBody>
          <a:bodyPr wrap="none" lIns="45719" rIns="45719">
            <a:spAutoFit/>
          </a:bodyPr>
          <a:lstStyle>
            <a:defPPr>
              <a:defRPr lang="en-US"/>
            </a:defPPr>
            <a:lvl1pPr marL="0" algn="l" defTabSz="914400" rtl="0" eaLnBrk="1" latinLnBrk="0" hangingPunct="1">
              <a:lnSpc>
                <a:spcPct val="120000"/>
              </a:lnSpc>
              <a:defRPr sz="1400" i="0" kern="1200">
                <a:solidFill>
                  <a:schemeClr val="accent6"/>
                </a:solidFill>
                <a:latin typeface="Red Hat Display Light Regular"/>
                <a:ea typeface="Red Hat Display Light Regular"/>
                <a:cs typeface="Red Hat Display Light Regular"/>
                <a:sym typeface="Red Hat Display Light Regula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t>‹#›</a:t>
            </a:fld>
            <a:endParaRPr/>
          </a:p>
        </p:txBody>
      </p:sp>
    </p:spTree>
    <p:extLst>
      <p:ext uri="{BB962C8B-B14F-4D97-AF65-F5344CB8AC3E}">
        <p14:creationId xmlns:p14="http://schemas.microsoft.com/office/powerpoint/2010/main" val="1948427941"/>
      </p:ext>
    </p:extLst>
  </p:cSld>
  <p:clrMap bg1="dk1" tx1="lt1" bg2="dk2" tx2="lt2" accent1="accent1" accent2="accent2" accent3="accent3" accent4="accent4" accent5="accent5" accent6="accent6" hlink="hlink" folHlink="folHlink"/>
  <p:sldLayoutIdLst>
    <p:sldLayoutId id="2147487411" r:id="rId1"/>
    <p:sldLayoutId id="2147487412" r:id="rId2"/>
    <p:sldLayoutId id="2147487413" r:id="rId3"/>
    <p:sldLayoutId id="2147487414" r:id="rId4"/>
    <p:sldLayoutId id="2147487415" r:id="rId5"/>
    <p:sldLayoutId id="2147487416" r:id="rId6"/>
    <p:sldLayoutId id="2147487417" r:id="rId7"/>
    <p:sldLayoutId id="2147487418" r:id="rId8"/>
    <p:sldLayoutId id="2147487419" r:id="rId9"/>
    <p:sldLayoutId id="2147487420" r:id="rId10"/>
    <p:sldLayoutId id="2147487421" r:id="rId11"/>
    <p:sldLayoutId id="2147487422" r:id="rId12"/>
    <p:sldLayoutId id="2147487423" r:id="rId13"/>
    <p:sldLayoutId id="2147487424" r:id="rId14"/>
  </p:sldLayoutIdLst>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txStyles>
    <p:titleStyle>
      <a:lvl1pPr marL="0" marR="0" indent="0" algn="l" defTabSz="914377"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1pPr>
      <a:lvl2pPr marL="0" marR="0" indent="0" algn="l" defTabSz="914377"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2pPr>
      <a:lvl3pPr marL="0" marR="0" indent="0" algn="l" defTabSz="914377"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3pPr>
      <a:lvl4pPr marL="0" marR="0" indent="0" algn="l" defTabSz="914377"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4pPr>
      <a:lvl5pPr marL="0" marR="0" indent="0" algn="l" defTabSz="914377"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5pPr>
      <a:lvl6pPr marL="0" marR="0" indent="0" algn="l" defTabSz="914377"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6pPr>
      <a:lvl7pPr marL="0" marR="0" indent="0" algn="l" defTabSz="914377"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7pPr>
      <a:lvl8pPr marL="0" marR="0" indent="0" algn="l" defTabSz="914377"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8pPr>
      <a:lvl9pPr marL="0" marR="0" indent="0" algn="l" defTabSz="914377" rtl="0" eaLnBrk="1" latinLnBrk="0" hangingPunct="1">
        <a:lnSpc>
          <a:spcPct val="100000"/>
        </a:lnSpc>
        <a:spcBef>
          <a:spcPct val="0"/>
        </a:spcBef>
        <a:spcAft>
          <a:spcPct val="0"/>
        </a:spcAft>
        <a:buClrTx/>
        <a:buSzTx/>
        <a:buFontTx/>
        <a:buNone/>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9pPr>
    </p:titleStyle>
    <p:bodyStyle>
      <a:lvl1pPr marL="228594" marR="0" indent="-228594" algn="l" defTabSz="914377"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1pPr>
      <a:lvl2pPr marL="723882" marR="0" indent="-266693" algn="l" defTabSz="914377"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2pPr>
      <a:lvl3pPr marL="1234408" marR="0" indent="-320031" algn="l" defTabSz="914377"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3pPr>
      <a:lvl4pPr marL="1727157" marR="0" indent="-355591" algn="l" defTabSz="914377"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4pPr>
      <a:lvl5pPr marL="2184345" marR="0" indent="-355591" algn="l" defTabSz="914377"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5pPr>
      <a:lvl6pPr marL="2641534" marR="0" indent="-355591" algn="l" defTabSz="914377"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6pPr>
      <a:lvl7pPr marL="3098723" marR="0" indent="-355591" algn="l" defTabSz="914377"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7pPr>
      <a:lvl8pPr marL="3555911" marR="0" indent="-355591" algn="l" defTabSz="914377"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8pPr>
      <a:lvl9pPr marL="4013100" marR="0" indent="-355591" algn="l" defTabSz="914377" rtl="0" eaLnBrk="1" latinLnBrk="0" hangingPunct="1">
        <a:lnSpc>
          <a:spcPct val="90000"/>
        </a:lnSpc>
        <a:spcBef>
          <a:spcPts val="1000"/>
        </a:spcBef>
        <a:spcAft>
          <a:spcPct val="0"/>
        </a:spcAft>
        <a:buClrTx/>
        <a:buSzTx/>
        <a:buFont typeface="Arial"/>
        <a:buChar char="•"/>
        <a:defRPr sz="2800" b="0" i="0" u="none" strike="noStrike" cap="none" spc="0" baseline="0">
          <a:solidFill>
            <a:srgbClr val="000000"/>
          </a:solidFill>
          <a:uFillTx/>
          <a:latin typeface="Calibri"/>
          <a:ea typeface="Calibri" panose="020F0502020204030204"/>
          <a:cs typeface="Calibri"/>
          <a:sym typeface="Calibri"/>
        </a:defRPr>
      </a:lvl9pPr>
    </p:bodyStyle>
    <p:otherStyle>
      <a:lvl1pPr marL="0" marR="0" indent="0" algn="l" defTabSz="914377"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1pPr>
      <a:lvl2pPr marL="0" marR="0" indent="457189" algn="l" defTabSz="914377"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2pPr>
      <a:lvl3pPr marL="0" marR="0" indent="914377" algn="l" defTabSz="914377"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3pPr>
      <a:lvl4pPr marL="0" marR="0" indent="1371566" algn="l" defTabSz="914377"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4pPr>
      <a:lvl5pPr marL="0" marR="0" indent="1828754" algn="l" defTabSz="914377"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5pPr>
      <a:lvl6pPr marL="0" marR="0" indent="2285943" algn="l" defTabSz="914377"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6pPr>
      <a:lvl7pPr marL="0" marR="0" indent="2743131" algn="l" defTabSz="914377"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7pPr>
      <a:lvl8pPr marL="0" marR="0" indent="3200320" algn="l" defTabSz="914377"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8pPr>
      <a:lvl9pPr marL="0" marR="0" indent="3657509" algn="l" defTabSz="914377" rtl="0" eaLnBrk="1" latinLnBrk="0" hangingPunct="1">
        <a:lnSpc>
          <a:spcPct val="120000"/>
        </a:lnSpc>
        <a:spcBef>
          <a:spcPct val="0"/>
        </a:spcBef>
        <a:spcAft>
          <a:spcPct val="0"/>
        </a:spcAft>
        <a:buClrTx/>
        <a:buSzTx/>
        <a:buFontTx/>
        <a:buNone/>
        <a:defRPr sz="1400" b="0" i="0" u="none" strike="noStrike" cap="none" spc="0" baseline="0">
          <a:solidFill>
            <a:schemeClr val="tx1"/>
          </a:solidFill>
          <a:uFillTx/>
          <a:latin typeface="+mn-lt"/>
          <a:ea typeface="+mn-ea"/>
          <a:cs typeface="+mn-cs"/>
          <a:sym typeface="Red Hat Display Light Regular"/>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custDataLst>
              <p:tags r:id="rId8"/>
            </p:custDataLst>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8C01CCB-0DC2-4B13-B8A0-CF24B1A56889}"/>
              </a:ext>
            </a:extLst>
          </p:cNvPr>
          <p:cNvSpPr/>
          <p:nvPr userDrawn="1">
            <p:custDataLst>
              <p:tags r:id="rId9"/>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a:p>
        </p:txBody>
      </p:sp>
      <p:pic>
        <p:nvPicPr>
          <p:cNvPr id="4" name="Picture 3" descr="pit_bkgrnd.jpg">
            <a:extLst>
              <a:ext uri="{FF2B5EF4-FFF2-40B4-BE49-F238E27FC236}">
                <a16:creationId xmlns:a16="http://schemas.microsoft.com/office/drawing/2014/main" id="{BFEE0786-4B18-40A9-80A1-C9050FCA3F62}"/>
              </a:ext>
            </a:extLst>
          </p:cNvPr>
          <p:cNvPicPr>
            <a:picLocks noChangeAspect="1"/>
          </p:cNvPicPr>
          <p:nvPr userDrawn="1">
            <p:custDataLst>
              <p:tags r:id="rId10"/>
            </p:custDataLst>
          </p:nvPr>
        </p:nvPicPr>
        <p:blipFill>
          <a:blip r:embed="rId1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C95ADA8-0D67-4A14-9D72-AD632793BD09}"/>
              </a:ext>
            </a:extLst>
          </p:cNvPr>
          <p:cNvPicPr>
            <a:picLocks noChangeAspect="1"/>
          </p:cNvPicPr>
          <p:nvPr userDrawn="1">
            <p:custDataLst>
              <p:tags r:id="rId11"/>
            </p:custDataLst>
          </p:nvPr>
        </p:nvPicPr>
        <p:blipFill>
          <a:blip r:embed="rId14">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13862770"/>
      </p:ext>
    </p:extLst>
  </p:cSld>
  <p:clrMap bg1="lt1" tx1="dk1" bg2="lt2" tx2="dk2" accent1="accent1" accent2="accent2" accent3="accent3" accent4="accent4" accent5="accent5" accent6="accent6" hlink="hlink" folHlink="folHlink"/>
  <p:sldLayoutIdLst>
    <p:sldLayoutId id="2147487426" r:id="rId1"/>
    <p:sldLayoutId id="2147487428" r:id="rId2"/>
    <p:sldLayoutId id="2147487429" r:id="rId3"/>
    <p:sldLayoutId id="2147487430" r:id="rId4"/>
    <p:sldLayoutId id="2147487431" r:id="rId5"/>
    <p:sldLayoutId id="2147487432" r:id="rId6"/>
  </p:sldLayoutIdLst>
  <p:transition/>
  <p:hf hdr="0" ft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0" indent="0" algn="l" defTabSz="609570" rtl="0" eaLnBrk="1" latinLnBrk="0" hangingPunct="1">
        <a:spcBef>
          <a:spcPct val="20000"/>
        </a:spcBef>
        <a:buFontTx/>
        <a:buNone/>
        <a:defRPr sz="4267" kern="1200" spc="333">
          <a:solidFill>
            <a:schemeClr val="bg1"/>
          </a:solidFill>
          <a:latin typeface="+mn-lt"/>
          <a:ea typeface="+mn-ea"/>
          <a:cs typeface="+mn-cs"/>
        </a:defRPr>
      </a:lvl1pPr>
      <a:lvl2pPr marL="990550" indent="-380981" algn="l" defTabSz="609570" rtl="0" eaLnBrk="1" latinLnBrk="0" hangingPunct="1">
        <a:spcBef>
          <a:spcPct val="20000"/>
        </a:spcBef>
        <a:buFont typeface="Arial"/>
        <a:buChar char="–"/>
        <a:defRPr sz="3200" kern="1200" spc="93">
          <a:solidFill>
            <a:schemeClr val="bg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bg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bg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2E55B5"/>
            </a:gs>
            <a:gs pos="100000">
              <a:srgbClr val="13348E"/>
            </a:gs>
          </a:gsLst>
          <a:lin ang="13500000" scaled="0"/>
        </a:gradFill>
        <a:effectLst/>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76">
            <a:alphaModFix amt="25169"/>
          </a:blip>
          <a:srcRect l="21613" t="6522" r="38416" b="798"/>
          <a:stretch>
            <a:fillRect/>
          </a:stretch>
        </p:blipFill>
        <p:spPr>
          <a:xfrm>
            <a:off x="-248886" y="-263420"/>
            <a:ext cx="12689771" cy="7232183"/>
          </a:xfrm>
          <a:prstGeom prst="rect">
            <a:avLst/>
          </a:prstGeom>
          <a:ln w="12700">
            <a:miter lim="400000"/>
          </a:ln>
        </p:spPr>
      </p:pic>
      <p:pic>
        <p:nvPicPr>
          <p:cNvPr id="3" name="MedallionClass-PCL_LockUp_White-3line.ai" descr="MedallionClass-PCL_LockUp_White-3line.ai"/>
          <p:cNvPicPr>
            <a:picLocks noChangeAspect="1"/>
          </p:cNvPicPr>
          <p:nvPr/>
        </p:nvPicPr>
        <p:blipFill>
          <a:blip r:embed="rId77"/>
          <a:srcRect b="45216"/>
          <a:stretch>
            <a:fillRect/>
          </a:stretch>
        </p:blipFill>
        <p:spPr>
          <a:xfrm>
            <a:off x="4040347" y="2292372"/>
            <a:ext cx="3684509" cy="1642885"/>
          </a:xfrm>
          <a:prstGeom prst="rect">
            <a:avLst/>
          </a:prstGeom>
          <a:ln w="12700">
            <a:miter lim="400000"/>
          </a:ln>
        </p:spPr>
      </p:pic>
      <p:sp>
        <p:nvSpPr>
          <p:cNvPr id="4"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622883" y="6323176"/>
            <a:ext cx="303927" cy="333617"/>
          </a:xfrm>
          <a:prstGeom prst="rect">
            <a:avLst/>
          </a:prstGeom>
          <a:ln w="12700">
            <a:miter lim="400000"/>
          </a:ln>
        </p:spPr>
        <p:txBody>
          <a:bodyPr wrap="none" lIns="45719" rIns="45719">
            <a:spAutoFit/>
          </a:bodyPr>
          <a:lstStyle>
            <a:lvl1pPr>
              <a:lnSpc>
                <a:spcPct val="120000"/>
              </a:lnSpc>
              <a:defRPr sz="1400" b="0" i="0">
                <a:solidFill>
                  <a:schemeClr val="accent6"/>
                </a:solidFill>
                <a:latin typeface="Red Hat Display Light Regular"/>
                <a:ea typeface="Red Hat Display Light Regular"/>
                <a:cs typeface="Red Hat Display Light Regular"/>
                <a:sym typeface="Red Hat Display Light Regular"/>
              </a:defRPr>
            </a:lvl1pPr>
          </a:lstStyle>
          <a:p>
            <a:fld id="{86CB4B4D-7CA3-9044-876B-883B54F8677D}" type="slidenum">
              <a:t>‹#›</a:t>
            </a:fld>
            <a:endParaRPr/>
          </a:p>
        </p:txBody>
      </p:sp>
      <p:graphicFrame>
        <p:nvGraphicFramePr>
          <p:cNvPr id="7" name="Object 6" hidden="1">
            <a:extLst>
              <a:ext uri="{FF2B5EF4-FFF2-40B4-BE49-F238E27FC236}">
                <a16:creationId xmlns:a16="http://schemas.microsoft.com/office/drawing/2014/main" id="{41683E93-FE00-43E6-A83E-2E69ED6469E5}"/>
              </a:ext>
            </a:extLst>
          </p:cNvPr>
          <p:cNvGraphicFramePr>
            <a:graphicFrameLocks noChangeAspect="1"/>
          </p:cNvGraphicFramePr>
          <p:nvPr userDrawn="1">
            <p:custDataLst>
              <p:tags r:id="rId75"/>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78" imgW="395" imgH="396" progId="TCLayout.ActiveDocument.1">
                  <p:embed/>
                </p:oleObj>
              </mc:Choice>
              <mc:Fallback>
                <p:oleObj name="think-cell Slide" r:id="rId78" imgW="395" imgH="396" progId="TCLayout.ActiveDocument.1">
                  <p:embed/>
                  <p:pic>
                    <p:nvPicPr>
                      <p:cNvPr id="7" name="Object 6" hidden="1">
                        <a:extLst>
                          <a:ext uri="{FF2B5EF4-FFF2-40B4-BE49-F238E27FC236}">
                            <a16:creationId xmlns:a16="http://schemas.microsoft.com/office/drawing/2014/main" id="{41683E93-FE00-43E6-A83E-2E69ED6469E5}"/>
                          </a:ext>
                        </a:extLst>
                      </p:cNvPr>
                      <p:cNvPicPr/>
                      <p:nvPr/>
                    </p:nvPicPr>
                    <p:blipFill>
                      <a:blip r:embed="rId79"/>
                      <a:stretch>
                        <a:fillRect/>
                      </a:stretch>
                    </p:blipFill>
                    <p:spPr>
                      <a:xfrm>
                        <a:off x="1589" y="1589"/>
                        <a:ext cx="1588" cy="1588"/>
                      </a:xfrm>
                      <a:prstGeom prst="rect">
                        <a:avLst/>
                      </a:prstGeom>
                    </p:spPr>
                  </p:pic>
                </p:oleObj>
              </mc:Fallback>
            </mc:AlternateContent>
          </a:graphicData>
        </a:graphic>
      </p:graphicFrame>
    </p:spTree>
    <p:extLst>
      <p:ext uri="{BB962C8B-B14F-4D97-AF65-F5344CB8AC3E}">
        <p14:creationId xmlns:p14="http://schemas.microsoft.com/office/powerpoint/2010/main" val="319215757"/>
      </p:ext>
    </p:extLst>
  </p:cSld>
  <p:clrMap bg1="dk1" tx1="lt1" bg2="dk2" tx2="lt2" accent1="accent1" accent2="accent2" accent3="accent3" accent4="accent4" accent5="accent5" accent6="accent6" hlink="hlink" folHlink="folHlink"/>
  <p:sldLayoutIdLst>
    <p:sldLayoutId id="2147487434" r:id="rId1"/>
    <p:sldLayoutId id="2147487435" r:id="rId2"/>
    <p:sldLayoutId id="2147487436" r:id="rId3"/>
    <p:sldLayoutId id="2147487437" r:id="rId4"/>
    <p:sldLayoutId id="2147487438" r:id="rId5"/>
    <p:sldLayoutId id="2147487439" r:id="rId6"/>
    <p:sldLayoutId id="2147487440" r:id="rId7"/>
    <p:sldLayoutId id="2147487441" r:id="rId8"/>
    <p:sldLayoutId id="2147487442" r:id="rId9"/>
    <p:sldLayoutId id="2147487443" r:id="rId10"/>
    <p:sldLayoutId id="2147487444" r:id="rId11"/>
    <p:sldLayoutId id="2147487445" r:id="rId12"/>
    <p:sldLayoutId id="2147487446" r:id="rId13"/>
    <p:sldLayoutId id="2147487447" r:id="rId14"/>
    <p:sldLayoutId id="2147487448" r:id="rId15"/>
    <p:sldLayoutId id="2147487449" r:id="rId16"/>
    <p:sldLayoutId id="2147487450" r:id="rId17"/>
    <p:sldLayoutId id="2147487451" r:id="rId18"/>
    <p:sldLayoutId id="2147487452" r:id="rId19"/>
    <p:sldLayoutId id="2147487453" r:id="rId20"/>
    <p:sldLayoutId id="2147487454" r:id="rId21"/>
    <p:sldLayoutId id="2147487455" r:id="rId22"/>
    <p:sldLayoutId id="2147487456" r:id="rId23"/>
    <p:sldLayoutId id="2147487457" r:id="rId24"/>
    <p:sldLayoutId id="2147487458" r:id="rId25"/>
    <p:sldLayoutId id="2147487459" r:id="rId26"/>
    <p:sldLayoutId id="2147487460" r:id="rId27"/>
    <p:sldLayoutId id="2147487461" r:id="rId28"/>
    <p:sldLayoutId id="2147487462" r:id="rId29"/>
    <p:sldLayoutId id="2147487463" r:id="rId30"/>
    <p:sldLayoutId id="2147487464" r:id="rId31"/>
    <p:sldLayoutId id="2147487465" r:id="rId32"/>
    <p:sldLayoutId id="2147487466" r:id="rId33"/>
    <p:sldLayoutId id="2147487467" r:id="rId34"/>
    <p:sldLayoutId id="2147487468" r:id="rId35"/>
    <p:sldLayoutId id="2147487469" r:id="rId36"/>
    <p:sldLayoutId id="2147487470" r:id="rId37"/>
    <p:sldLayoutId id="2147487471" r:id="rId38"/>
    <p:sldLayoutId id="2147487472" r:id="rId39"/>
    <p:sldLayoutId id="2147487473" r:id="rId40"/>
    <p:sldLayoutId id="2147487474" r:id="rId41"/>
    <p:sldLayoutId id="2147487475" r:id="rId42"/>
    <p:sldLayoutId id="2147487476" r:id="rId43"/>
    <p:sldLayoutId id="2147487477" r:id="rId44"/>
    <p:sldLayoutId id="2147487478" r:id="rId45"/>
    <p:sldLayoutId id="2147487479" r:id="rId46"/>
    <p:sldLayoutId id="2147487480" r:id="rId47"/>
    <p:sldLayoutId id="2147487481" r:id="rId48"/>
    <p:sldLayoutId id="2147487482" r:id="rId49"/>
    <p:sldLayoutId id="2147487483" r:id="rId50"/>
    <p:sldLayoutId id="2147487484" r:id="rId51"/>
    <p:sldLayoutId id="2147487485" r:id="rId52"/>
    <p:sldLayoutId id="2147487486" r:id="rId53"/>
    <p:sldLayoutId id="2147487487" r:id="rId54"/>
    <p:sldLayoutId id="2147487488" r:id="rId55"/>
    <p:sldLayoutId id="2147487489" r:id="rId56"/>
    <p:sldLayoutId id="2147487490" r:id="rId57"/>
    <p:sldLayoutId id="2147487491" r:id="rId58"/>
    <p:sldLayoutId id="2147487492" r:id="rId59"/>
    <p:sldLayoutId id="2147487493" r:id="rId60"/>
    <p:sldLayoutId id="2147487494" r:id="rId61"/>
    <p:sldLayoutId id="2147487495" r:id="rId62"/>
    <p:sldLayoutId id="2147487496" r:id="rId63"/>
    <p:sldLayoutId id="2147487497" r:id="rId64"/>
    <p:sldLayoutId id="2147487498" r:id="rId65"/>
    <p:sldLayoutId id="2147487499" r:id="rId66"/>
    <p:sldLayoutId id="2147487500" r:id="rId67"/>
    <p:sldLayoutId id="2147487501" r:id="rId68"/>
    <p:sldLayoutId id="2147487502" r:id="rId69"/>
    <p:sldLayoutId id="2147487503" r:id="rId70"/>
    <p:sldLayoutId id="2147487504" r:id="rId71"/>
    <p:sldLayoutId id="2147487505" r:id="rId72"/>
    <p:sldLayoutId id="2147487506" r:id="rId73"/>
  </p:sldLayoutIdLst>
  <p:txStyles>
    <p:titleStyle>
      <a:lvl1pPr marL="0" marR="0" indent="0" algn="l" defTabSz="914377" rtl="0" eaLnBrk="1" latinLnBrk="0" hangingPunct="1">
        <a:lnSpc>
          <a:spcPct val="100000"/>
        </a:lnSpc>
        <a:spcBef>
          <a:spcPts val="0"/>
        </a:spcBef>
        <a:spcAft>
          <a:spcPts val="0"/>
        </a:spcAft>
        <a:buClrTx/>
        <a:buSzTx/>
        <a:buFontTx/>
        <a:buNone/>
        <a:tabLst/>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1pPr>
      <a:lvl2pPr marL="0" marR="0" indent="0" algn="l" defTabSz="914377" rtl="0" eaLnBrk="1" latinLnBrk="0" hangingPunct="1">
        <a:lnSpc>
          <a:spcPct val="100000"/>
        </a:lnSpc>
        <a:spcBef>
          <a:spcPts val="0"/>
        </a:spcBef>
        <a:spcAft>
          <a:spcPts val="0"/>
        </a:spcAft>
        <a:buClrTx/>
        <a:buSzTx/>
        <a:buFontTx/>
        <a:buNone/>
        <a:tabLst/>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2pPr>
      <a:lvl3pPr marL="0" marR="0" indent="0" algn="l" defTabSz="914377" rtl="0" eaLnBrk="1" latinLnBrk="0" hangingPunct="1">
        <a:lnSpc>
          <a:spcPct val="100000"/>
        </a:lnSpc>
        <a:spcBef>
          <a:spcPts val="0"/>
        </a:spcBef>
        <a:spcAft>
          <a:spcPts val="0"/>
        </a:spcAft>
        <a:buClrTx/>
        <a:buSzTx/>
        <a:buFontTx/>
        <a:buNone/>
        <a:tabLst/>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3pPr>
      <a:lvl4pPr marL="0" marR="0" indent="0" algn="l" defTabSz="914377" rtl="0" eaLnBrk="1" latinLnBrk="0" hangingPunct="1">
        <a:lnSpc>
          <a:spcPct val="100000"/>
        </a:lnSpc>
        <a:spcBef>
          <a:spcPts val="0"/>
        </a:spcBef>
        <a:spcAft>
          <a:spcPts val="0"/>
        </a:spcAft>
        <a:buClrTx/>
        <a:buSzTx/>
        <a:buFontTx/>
        <a:buNone/>
        <a:tabLst/>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4pPr>
      <a:lvl5pPr marL="0" marR="0" indent="0" algn="l" defTabSz="914377" rtl="0" eaLnBrk="1" latinLnBrk="0" hangingPunct="1">
        <a:lnSpc>
          <a:spcPct val="100000"/>
        </a:lnSpc>
        <a:spcBef>
          <a:spcPts val="0"/>
        </a:spcBef>
        <a:spcAft>
          <a:spcPts val="0"/>
        </a:spcAft>
        <a:buClrTx/>
        <a:buSzTx/>
        <a:buFontTx/>
        <a:buNone/>
        <a:tabLst/>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5pPr>
      <a:lvl6pPr marL="0" marR="0" indent="0" algn="l" defTabSz="914377" rtl="0" eaLnBrk="1" latinLnBrk="0" hangingPunct="1">
        <a:lnSpc>
          <a:spcPct val="100000"/>
        </a:lnSpc>
        <a:spcBef>
          <a:spcPts val="0"/>
        </a:spcBef>
        <a:spcAft>
          <a:spcPts val="0"/>
        </a:spcAft>
        <a:buClrTx/>
        <a:buSzTx/>
        <a:buFontTx/>
        <a:buNone/>
        <a:tabLst/>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6pPr>
      <a:lvl7pPr marL="0" marR="0" indent="0" algn="l" defTabSz="914377" rtl="0" eaLnBrk="1" latinLnBrk="0" hangingPunct="1">
        <a:lnSpc>
          <a:spcPct val="100000"/>
        </a:lnSpc>
        <a:spcBef>
          <a:spcPts val="0"/>
        </a:spcBef>
        <a:spcAft>
          <a:spcPts val="0"/>
        </a:spcAft>
        <a:buClrTx/>
        <a:buSzTx/>
        <a:buFontTx/>
        <a:buNone/>
        <a:tabLst/>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7pPr>
      <a:lvl8pPr marL="0" marR="0" indent="0" algn="l" defTabSz="914377" rtl="0" eaLnBrk="1" latinLnBrk="0" hangingPunct="1">
        <a:lnSpc>
          <a:spcPct val="100000"/>
        </a:lnSpc>
        <a:spcBef>
          <a:spcPts val="0"/>
        </a:spcBef>
        <a:spcAft>
          <a:spcPts val="0"/>
        </a:spcAft>
        <a:buClrTx/>
        <a:buSzTx/>
        <a:buFontTx/>
        <a:buNone/>
        <a:tabLst/>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8pPr>
      <a:lvl9pPr marL="0" marR="0" indent="0" algn="l" defTabSz="914377" rtl="0" eaLnBrk="1" latinLnBrk="0" hangingPunct="1">
        <a:lnSpc>
          <a:spcPct val="100000"/>
        </a:lnSpc>
        <a:spcBef>
          <a:spcPts val="0"/>
        </a:spcBef>
        <a:spcAft>
          <a:spcPts val="0"/>
        </a:spcAft>
        <a:buClrTx/>
        <a:buSzTx/>
        <a:buFontTx/>
        <a:buNone/>
        <a:tabLst/>
        <a:defRPr sz="2100" b="0" i="0" u="none" strike="noStrike" cap="none" spc="105" baseline="0">
          <a:solidFill>
            <a:schemeClr val="accent3">
              <a:hueOff val="11679463"/>
              <a:satOff val="88888"/>
              <a:lumOff val="-44313"/>
            </a:schemeClr>
          </a:solidFill>
          <a:uFillTx/>
          <a:latin typeface="+mj-lt"/>
          <a:ea typeface="+mj-ea"/>
          <a:cs typeface="+mj-cs"/>
          <a:sym typeface="Red Hat Display Light Bold"/>
        </a:defRPr>
      </a:lvl9pPr>
    </p:titleStyle>
    <p:bodyStyle>
      <a:lvl1pPr marL="228594" marR="0" indent="-228594" algn="l" defTabSz="914377"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723882" marR="0" indent="-266693" algn="l" defTabSz="914377"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08" marR="0" indent="-320031" algn="l" defTabSz="914377"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157" marR="0" indent="-355591" algn="l" defTabSz="914377"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345" marR="0" indent="-355591" algn="l" defTabSz="914377"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41534" marR="0" indent="-355591" algn="l" defTabSz="914377"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98723" marR="0" indent="-355591" algn="l" defTabSz="914377"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55911" marR="0" indent="-355591" algn="l" defTabSz="914377"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4013100" marR="0" indent="-355591" algn="l" defTabSz="914377"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l" defTabSz="914377" rtl="0" eaLnBrk="1" latinLnBrk="0" hangingPunct="1">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Red Hat Display Light Regular"/>
        </a:defRPr>
      </a:lvl1pPr>
      <a:lvl2pPr marL="0" marR="0" indent="457189" algn="l" defTabSz="914377" rtl="0" eaLnBrk="1" latinLnBrk="0" hangingPunct="1">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Red Hat Display Light Regular"/>
        </a:defRPr>
      </a:lvl2pPr>
      <a:lvl3pPr marL="0" marR="0" indent="914377" algn="l" defTabSz="914377" rtl="0" eaLnBrk="1" latinLnBrk="0" hangingPunct="1">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Red Hat Display Light Regular"/>
        </a:defRPr>
      </a:lvl3pPr>
      <a:lvl4pPr marL="0" marR="0" indent="1371566" algn="l" defTabSz="914377" rtl="0" eaLnBrk="1" latinLnBrk="0" hangingPunct="1">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Red Hat Display Light Regular"/>
        </a:defRPr>
      </a:lvl4pPr>
      <a:lvl5pPr marL="0" marR="0" indent="1828754" algn="l" defTabSz="914377" rtl="0" eaLnBrk="1" latinLnBrk="0" hangingPunct="1">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Red Hat Display Light Regular"/>
        </a:defRPr>
      </a:lvl5pPr>
      <a:lvl6pPr marL="0" marR="0" indent="2285943" algn="l" defTabSz="914377" rtl="0" eaLnBrk="1" latinLnBrk="0" hangingPunct="1">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Red Hat Display Light Regular"/>
        </a:defRPr>
      </a:lvl6pPr>
      <a:lvl7pPr marL="0" marR="0" indent="2743131" algn="l" defTabSz="914377" rtl="0" eaLnBrk="1" latinLnBrk="0" hangingPunct="1">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Red Hat Display Light Regular"/>
        </a:defRPr>
      </a:lvl7pPr>
      <a:lvl8pPr marL="0" marR="0" indent="3200320" algn="l" defTabSz="914377" rtl="0" eaLnBrk="1" latinLnBrk="0" hangingPunct="1">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Red Hat Display Light Regular"/>
        </a:defRPr>
      </a:lvl8pPr>
      <a:lvl9pPr marL="0" marR="0" indent="3657509" algn="l" defTabSz="914377" rtl="0" eaLnBrk="1" latinLnBrk="0" hangingPunct="1">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Red Hat Display Light Regular"/>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pic>
        <p:nvPicPr>
          <p:cNvPr id="3" name="Picture 2" descr="pit_bkgrnd.jpg"/>
          <p:cNvPicPr>
            <a:picLocks noChangeAspect="1"/>
          </p:cNvPicPr>
          <p:nvPr>
            <p:custDataLst>
              <p:tags r:id="rId12"/>
            </p:custDataLst>
          </p:nvPr>
        </p:nvPicPr>
        <p:blipFill>
          <a:blip r:embed="rId13">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3461B8A9-09D2-4756-A3EA-21D33F4055E6}"/>
              </a:ext>
            </a:extLst>
          </p:cNvPr>
          <p:cNvPicPr>
            <a:picLocks noChangeAspect="1"/>
          </p:cNvPicPr>
          <p:nvPr/>
        </p:nvPicPr>
        <p:blipFill rotWithShape="1">
          <a:blip r:embed="rId14">
            <a:alphaModFix amt="40000"/>
          </a:blip>
          <a:srcRect b="35423"/>
          <a:stretch/>
        </p:blipFill>
        <p:spPr>
          <a:xfrm>
            <a:off x="10009959" y="5970236"/>
            <a:ext cx="2028252" cy="701965"/>
          </a:xfrm>
          <a:prstGeom prst="rect">
            <a:avLst/>
          </a:prstGeom>
        </p:spPr>
      </p:pic>
      <p:pic>
        <p:nvPicPr>
          <p:cNvPr id="4" name="Picture 3" descr="Text&#10;&#10;Description automatically generated">
            <a:extLst>
              <a:ext uri="{FF2B5EF4-FFF2-40B4-BE49-F238E27FC236}">
                <a16:creationId xmlns:a16="http://schemas.microsoft.com/office/drawing/2014/main" id="{0DF7FF1A-69A8-4A82-8933-D139CF8E0444}"/>
              </a:ext>
            </a:extLst>
          </p:cNvPr>
          <p:cNvPicPr>
            <a:picLocks noChangeAspect="1"/>
          </p:cNvPicPr>
          <p:nvPr userDrawn="1"/>
        </p:nvPicPr>
        <p:blipFill rotWithShape="1">
          <a:blip r:embed="rId14">
            <a:alphaModFix amt="40000"/>
          </a:blip>
          <a:srcRect b="35423"/>
          <a:stretch/>
        </p:blipFill>
        <p:spPr>
          <a:xfrm>
            <a:off x="10009959" y="5970236"/>
            <a:ext cx="2028252" cy="701965"/>
          </a:xfrm>
          <a:prstGeom prst="rect">
            <a:avLst/>
          </a:prstGeom>
        </p:spPr>
      </p:pic>
    </p:spTree>
    <p:extLst>
      <p:ext uri="{BB962C8B-B14F-4D97-AF65-F5344CB8AC3E}">
        <p14:creationId xmlns:p14="http://schemas.microsoft.com/office/powerpoint/2010/main" val="1585342830"/>
      </p:ext>
    </p:extLst>
  </p:cSld>
  <p:clrMap bg1="lt1" tx1="dk1" bg2="lt2" tx2="dk2" accent1="accent1" accent2="accent2" accent3="accent3" accent4="accent4" accent5="accent5" accent6="accent6" hlink="hlink" folHlink="folHlink"/>
  <p:sldLayoutIdLst>
    <p:sldLayoutId id="2147487571" r:id="rId1"/>
    <p:sldLayoutId id="2147487572" r:id="rId2"/>
    <p:sldLayoutId id="2147487573" r:id="rId3"/>
    <p:sldLayoutId id="2147487574" r:id="rId4"/>
    <p:sldLayoutId id="2147487575" r:id="rId5"/>
    <p:sldLayoutId id="2147487576" r:id="rId6"/>
    <p:sldLayoutId id="2147487577" r:id="rId7"/>
    <p:sldLayoutId id="2147487578" r:id="rId8"/>
    <p:sldLayoutId id="2147487579" r:id="rId9"/>
    <p:sldLayoutId id="2147487580" r:id="rId10"/>
  </p:sldLayoutIdLst>
  <p:transition/>
  <p:hf hdr="0" ft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0" indent="0" algn="l" defTabSz="609570" rtl="0" eaLnBrk="1" latinLnBrk="0" hangingPunct="1">
        <a:spcBef>
          <a:spcPct val="20000"/>
        </a:spcBef>
        <a:buFontTx/>
        <a:buNone/>
        <a:defRPr sz="4267" kern="1200" spc="333">
          <a:solidFill>
            <a:schemeClr val="bg1"/>
          </a:solidFill>
          <a:latin typeface="+mn-lt"/>
          <a:ea typeface="+mn-ea"/>
          <a:cs typeface="+mn-cs"/>
        </a:defRPr>
      </a:lvl1pPr>
      <a:lvl2pPr marL="990550" indent="-380981" algn="l" defTabSz="609570" rtl="0" eaLnBrk="1" latinLnBrk="0" hangingPunct="1">
        <a:spcBef>
          <a:spcPct val="20000"/>
        </a:spcBef>
        <a:buFont typeface="Arial"/>
        <a:buChar char="–"/>
        <a:defRPr sz="3200" kern="1200" spc="93">
          <a:solidFill>
            <a:schemeClr val="bg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bg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bg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7F953F-5FD7-4495-88FE-359B8A3A552E}"/>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5" name="Picture 4" descr="pit_bkgrnd.jpg">
            <a:extLst>
              <a:ext uri="{FF2B5EF4-FFF2-40B4-BE49-F238E27FC236}">
                <a16:creationId xmlns:a16="http://schemas.microsoft.com/office/drawing/2014/main" id="{08EF7690-3C64-4EE9-87DC-96EF0DC4EDCB}"/>
              </a:ext>
            </a:extLst>
          </p:cNvPr>
          <p:cNvPicPr>
            <a:picLocks noChangeAspect="1"/>
          </p:cNvPicPr>
          <p:nvPr>
            <p:custDataLst>
              <p:tags r:id="rId56"/>
            </p:custDataLst>
          </p:nvPr>
        </p:nvPicPr>
        <p:blipFill>
          <a:blip r:embed="rId58">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p:custDataLst>
              <p:tags r:id="rId57"/>
            </p:custDataLst>
          </p:nvPr>
        </p:nvPicPr>
        <p:blipFill>
          <a:blip r:embed="rId59">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615766966"/>
      </p:ext>
    </p:extLst>
  </p:cSld>
  <p:clrMap bg1="lt1" tx1="dk1" bg2="lt2" tx2="dk2" accent1="accent1" accent2="accent2" accent3="accent3" accent4="accent4" accent5="accent5" accent6="accent6" hlink="hlink" folHlink="folHlink"/>
  <p:sldLayoutIdLst>
    <p:sldLayoutId id="2147487582" r:id="rId1"/>
    <p:sldLayoutId id="2147487583" r:id="rId2"/>
    <p:sldLayoutId id="2147487584" r:id="rId3"/>
    <p:sldLayoutId id="2147487585" r:id="rId4"/>
    <p:sldLayoutId id="2147487586" r:id="rId5"/>
    <p:sldLayoutId id="2147487587" r:id="rId6"/>
    <p:sldLayoutId id="2147487588" r:id="rId7"/>
    <p:sldLayoutId id="2147487589" r:id="rId8"/>
    <p:sldLayoutId id="2147487590" r:id="rId9"/>
    <p:sldLayoutId id="2147487591" r:id="rId10"/>
    <p:sldLayoutId id="2147487592" r:id="rId11"/>
    <p:sldLayoutId id="2147487593" r:id="rId12"/>
    <p:sldLayoutId id="2147487594" r:id="rId13"/>
    <p:sldLayoutId id="2147487595" r:id="rId14"/>
    <p:sldLayoutId id="2147487596" r:id="rId15"/>
    <p:sldLayoutId id="2147487597" r:id="rId16"/>
    <p:sldLayoutId id="2147487598" r:id="rId17"/>
    <p:sldLayoutId id="2147487599" r:id="rId18"/>
    <p:sldLayoutId id="2147487600" r:id="rId19"/>
    <p:sldLayoutId id="2147487601" r:id="rId20"/>
    <p:sldLayoutId id="2147487602" r:id="rId21"/>
    <p:sldLayoutId id="2147487603" r:id="rId22"/>
    <p:sldLayoutId id="2147487604" r:id="rId23"/>
    <p:sldLayoutId id="2147487605" r:id="rId24"/>
    <p:sldLayoutId id="2147487606" r:id="rId25"/>
    <p:sldLayoutId id="2147487607" r:id="rId26"/>
    <p:sldLayoutId id="2147487608" r:id="rId27"/>
    <p:sldLayoutId id="2147487609" r:id="rId28"/>
    <p:sldLayoutId id="2147487611" r:id="rId29"/>
    <p:sldLayoutId id="2147487612" r:id="rId30"/>
    <p:sldLayoutId id="2147487613" r:id="rId31"/>
    <p:sldLayoutId id="2147487614" r:id="rId32"/>
    <p:sldLayoutId id="2147487615" r:id="rId33"/>
    <p:sldLayoutId id="2147487616" r:id="rId34"/>
    <p:sldLayoutId id="2147487617" r:id="rId35"/>
    <p:sldLayoutId id="2147487618" r:id="rId36"/>
    <p:sldLayoutId id="2147487619" r:id="rId37"/>
    <p:sldLayoutId id="2147487620" r:id="rId38"/>
    <p:sldLayoutId id="2147487621" r:id="rId39"/>
    <p:sldLayoutId id="2147487622" r:id="rId40"/>
    <p:sldLayoutId id="2147487623" r:id="rId41"/>
    <p:sldLayoutId id="2147487624" r:id="rId42"/>
    <p:sldLayoutId id="2147487625" r:id="rId43"/>
    <p:sldLayoutId id="2147487626" r:id="rId44"/>
    <p:sldLayoutId id="2147487627" r:id="rId45"/>
    <p:sldLayoutId id="2147487628" r:id="rId46"/>
    <p:sldLayoutId id="2147487629" r:id="rId47"/>
    <p:sldLayoutId id="2147487630" r:id="rId48"/>
    <p:sldLayoutId id="2147487631" r:id="rId49"/>
    <p:sldLayoutId id="2147487632" r:id="rId50"/>
    <p:sldLayoutId id="2147487633" r:id="rId51"/>
    <p:sldLayoutId id="2147487634" r:id="rId52"/>
    <p:sldLayoutId id="2147487635" r:id="rId53"/>
    <p:sldLayoutId id="2147487636" r:id="rId5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0" indent="0" algn="l" defTabSz="609585" rtl="0" eaLnBrk="1" latinLnBrk="0" hangingPunct="1">
        <a:spcBef>
          <a:spcPct val="20000"/>
        </a:spcBef>
        <a:buFontTx/>
        <a:buNone/>
        <a:defRPr sz="4267" kern="1200" spc="333">
          <a:solidFill>
            <a:schemeClr val="bg1"/>
          </a:solidFill>
          <a:latin typeface="+mn-lt"/>
          <a:ea typeface="+mn-ea"/>
          <a:cs typeface="+mn-cs"/>
        </a:defRPr>
      </a:lvl1pPr>
      <a:lvl2pPr marL="990575" indent="-380990" algn="l" defTabSz="609585" rtl="0" eaLnBrk="1" latinLnBrk="0" hangingPunct="1">
        <a:spcBef>
          <a:spcPct val="20000"/>
        </a:spcBef>
        <a:buFont typeface="Arial" pitchFamily="34" charset="0"/>
        <a:buChar char="–"/>
        <a:defRPr sz="3200" kern="1200" spc="93">
          <a:solidFill>
            <a:schemeClr val="bg1"/>
          </a:solidFill>
          <a:latin typeface="+mn-lt"/>
          <a:ea typeface="+mn-ea"/>
          <a:cs typeface="+mn-cs"/>
        </a:defRPr>
      </a:lvl2pPr>
      <a:lvl3pPr marL="1523962" indent="-304792" algn="l" defTabSz="609585"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3547"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4pPr>
      <a:lvl5pPr marL="2743131"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5pPr>
      <a:lvl6pPr marL="335271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a:gsLst>
            <a:gs pos="32000">
              <a:srgbClr val="003595">
                <a:lumMod val="100000"/>
              </a:srgbClr>
            </a:gs>
            <a:gs pos="0">
              <a:srgbClr val="001E61"/>
            </a:gs>
          </a:gsLst>
          <a:lin ang="168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50C93A-F269-652D-D4AE-AC00057ECEEF}"/>
              </a:ext>
            </a:extLst>
          </p:cNvPr>
          <p:cNvSpPr>
            <a:spLocks noGrp="1"/>
          </p:cNvSpPr>
          <p:nvPr>
            <p:ph type="title"/>
          </p:nvPr>
        </p:nvSpPr>
        <p:spPr>
          <a:xfrm>
            <a:off x="342515" y="265079"/>
            <a:ext cx="10515600" cy="600075"/>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57C8C090-2AF6-171B-9897-77B0A7CBEABA}"/>
              </a:ext>
            </a:extLst>
          </p:cNvPr>
          <p:cNvSpPr>
            <a:spLocks noGrp="1"/>
          </p:cNvSpPr>
          <p:nvPr>
            <p:ph type="sldNum" sz="quarter" idx="4"/>
          </p:nvPr>
        </p:nvSpPr>
        <p:spPr>
          <a:xfrm>
            <a:off x="9106285" y="635874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3995B-A9C0-D44C-B5C0-ABA3B1AE3F98}" type="slidenum">
              <a:rPr lang="en-US" smtClean="0"/>
              <a:t>‹#›</a:t>
            </a:fld>
            <a:endParaRPr lang="en-US"/>
          </a:p>
        </p:txBody>
      </p:sp>
      <p:pic>
        <p:nvPicPr>
          <p:cNvPr id="3" name="MedallionClass-PCL_LockUp_White-3line.ai" descr="MedallionClass-PCL_LockUp_White-3line.ai">
            <a:extLst>
              <a:ext uri="{FF2B5EF4-FFF2-40B4-BE49-F238E27FC236}">
                <a16:creationId xmlns:a16="http://schemas.microsoft.com/office/drawing/2014/main" id="{8F8DC62F-2DF8-CF4B-2BE9-3E59DB7347C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1133809" y="374211"/>
            <a:ext cx="772043" cy="344247"/>
          </a:xfrm>
          <a:prstGeom prst="rect">
            <a:avLst/>
          </a:prstGeom>
          <a:ln w="12700">
            <a:miter lim="400000"/>
          </a:ln>
        </p:spPr>
      </p:pic>
    </p:spTree>
    <p:extLst>
      <p:ext uri="{BB962C8B-B14F-4D97-AF65-F5344CB8AC3E}">
        <p14:creationId xmlns:p14="http://schemas.microsoft.com/office/powerpoint/2010/main" val="1675723047"/>
      </p:ext>
    </p:extLst>
  </p:cSld>
  <p:clrMap bg1="lt1" tx1="dk1" bg2="lt2" tx2="dk2" accent1="accent1" accent2="accent2" accent3="accent3" accent4="accent4" accent5="accent5" accent6="accent6" hlink="hlink" folHlink="folHlink"/>
  <p:sldLayoutIdLst>
    <p:sldLayoutId id="2147487642" r:id="rId1"/>
    <p:sldLayoutId id="2147487643" r:id="rId2"/>
    <p:sldLayoutId id="2147487644" r:id="rId3"/>
    <p:sldLayoutId id="2147487645" r:id="rId4"/>
  </p:sldLayoutIdLst>
  <p:hf hdr="0" ftr="0" dt="0"/>
  <p:txStyles>
    <p:titleStyle>
      <a:lvl1pPr algn="l" defTabSz="914377" rtl="0" eaLnBrk="1" latinLnBrk="0" hangingPunct="1">
        <a:lnSpc>
          <a:spcPct val="90000"/>
        </a:lnSpc>
        <a:spcBef>
          <a:spcPct val="0"/>
        </a:spcBef>
        <a:buNone/>
        <a:defRPr sz="3000" b="0" i="0" kern="1200">
          <a:solidFill>
            <a:schemeClr val="bg1"/>
          </a:solidFill>
          <a:latin typeface="+mj-lt"/>
          <a:ea typeface="Red Hat Text Medium" panose="02010303040201060303" pitchFamily="2" charset="0"/>
          <a:cs typeface="Red Hat Text Medium" panose="02010303040201060303" pitchFamily="2"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2459040"/>
      </p:ext>
    </p:extLst>
  </p:cSld>
  <p:clrMap bg1="lt1" tx1="dk1" bg2="lt2" tx2="dk2" accent1="accent1" accent2="accent2" accent3="accent3" accent4="accent4" accent5="accent5" accent6="accent6" hlink="hlink" folHlink="folHlink"/>
  <p:sldLayoutIdLst>
    <p:sldLayoutId id="2147486491"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0" indent="0" algn="l" defTabSz="609570" rtl="0" eaLnBrk="1" latinLnBrk="0" hangingPunct="1">
        <a:spcBef>
          <a:spcPct val="20000"/>
        </a:spcBef>
        <a:buFontTx/>
        <a:buNone/>
        <a:defRPr sz="4267" kern="1200" spc="333">
          <a:solidFill>
            <a:schemeClr val="bg1"/>
          </a:solidFill>
          <a:latin typeface="+mn-lt"/>
          <a:ea typeface="+mn-ea"/>
          <a:cs typeface="+mn-cs"/>
        </a:defRPr>
      </a:lvl1pPr>
      <a:lvl2pPr marL="990550" indent="-380981" algn="l" defTabSz="609570" rtl="0" eaLnBrk="1" latinLnBrk="0" hangingPunct="1">
        <a:spcBef>
          <a:spcPct val="20000"/>
        </a:spcBef>
        <a:buFont typeface="Arial"/>
        <a:buChar char="–"/>
        <a:defRPr sz="3200" kern="1200" spc="93">
          <a:solidFill>
            <a:schemeClr val="bg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bg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bg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pic>
        <p:nvPicPr>
          <p:cNvPr id="3" name="Picture 2" descr="pit_bkgrnd.jpg"/>
          <p:cNvPicPr>
            <a:picLocks noChangeAspect="1"/>
          </p:cNvPicPr>
          <p:nvPr>
            <p:custDataLst>
              <p:tags r:id="rId8"/>
            </p:custDataLst>
          </p:nvPr>
        </p:nvPicPr>
        <p:blipFill>
          <a:blip r:embed="rId9">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3461B8A9-09D2-4756-A3EA-21D33F4055E6}"/>
              </a:ext>
            </a:extLst>
          </p:cNvPr>
          <p:cNvPicPr>
            <a:picLocks noChangeAspect="1"/>
          </p:cNvPicPr>
          <p:nvPr/>
        </p:nvPicPr>
        <p:blipFill rotWithShape="1">
          <a:blip r:embed="rId10" cstate="hqprint">
            <a:alphaModFix amt="40000"/>
            <a:extLst>
              <a:ext uri="{28A0092B-C50C-407E-A947-70E740481C1C}">
                <a14:useLocalDpi xmlns:a14="http://schemas.microsoft.com/office/drawing/2010/main"/>
              </a:ext>
            </a:extLst>
          </a:blip>
          <a:srcRect b="35423"/>
          <a:stretch/>
        </p:blipFill>
        <p:spPr>
          <a:xfrm>
            <a:off x="10009959" y="5970235"/>
            <a:ext cx="2028252" cy="701965"/>
          </a:xfrm>
          <a:prstGeom prst="rect">
            <a:avLst/>
          </a:prstGeom>
        </p:spPr>
      </p:pic>
      <p:pic>
        <p:nvPicPr>
          <p:cNvPr id="4" name="Picture 3" descr="Text&#10;&#10;Description automatically generated">
            <a:extLst>
              <a:ext uri="{FF2B5EF4-FFF2-40B4-BE49-F238E27FC236}">
                <a16:creationId xmlns:a16="http://schemas.microsoft.com/office/drawing/2014/main" id="{0DF7FF1A-69A8-4A82-8933-D139CF8E0444}"/>
              </a:ext>
            </a:extLst>
          </p:cNvPr>
          <p:cNvPicPr>
            <a:picLocks noChangeAspect="1"/>
          </p:cNvPicPr>
          <p:nvPr userDrawn="1"/>
        </p:nvPicPr>
        <p:blipFill rotWithShape="1">
          <a:blip r:embed="rId10" cstate="hqprint">
            <a:alphaModFix amt="40000"/>
            <a:extLst>
              <a:ext uri="{28A0092B-C50C-407E-A947-70E740481C1C}">
                <a14:useLocalDpi xmlns:a14="http://schemas.microsoft.com/office/drawing/2010/main"/>
              </a:ext>
            </a:extLst>
          </a:blip>
          <a:srcRect b="35423"/>
          <a:stretch/>
        </p:blipFill>
        <p:spPr>
          <a:xfrm>
            <a:off x="10009959" y="5970235"/>
            <a:ext cx="2028252" cy="701965"/>
          </a:xfrm>
          <a:prstGeom prst="rect">
            <a:avLst/>
          </a:prstGeom>
        </p:spPr>
      </p:pic>
    </p:spTree>
    <p:extLst>
      <p:ext uri="{BB962C8B-B14F-4D97-AF65-F5344CB8AC3E}">
        <p14:creationId xmlns:p14="http://schemas.microsoft.com/office/powerpoint/2010/main" val="485539730"/>
      </p:ext>
    </p:extLst>
  </p:cSld>
  <p:clrMap bg1="lt1" tx1="dk1" bg2="lt2" tx2="dk2" accent1="accent1" accent2="accent2" accent3="accent3" accent4="accent4" accent5="accent5" accent6="accent6" hlink="hlink" folHlink="folHlink"/>
  <p:sldLayoutIdLst>
    <p:sldLayoutId id="2147486546" r:id="rId1"/>
    <p:sldLayoutId id="2147486547" r:id="rId2"/>
    <p:sldLayoutId id="2147486548" r:id="rId3"/>
    <p:sldLayoutId id="2147486549" r:id="rId4"/>
    <p:sldLayoutId id="2147486550" r:id="rId5"/>
    <p:sldLayoutId id="2147487638" r:id="rId6"/>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0" indent="0" algn="l" defTabSz="609585" rtl="0" eaLnBrk="1" latinLnBrk="0" hangingPunct="1">
        <a:spcBef>
          <a:spcPct val="20000"/>
        </a:spcBef>
        <a:buFontTx/>
        <a:buNone/>
        <a:defRPr sz="4267" kern="1200" spc="333">
          <a:solidFill>
            <a:schemeClr val="bg1"/>
          </a:solidFill>
          <a:latin typeface="+mn-lt"/>
          <a:ea typeface="+mn-ea"/>
          <a:cs typeface="+mn-cs"/>
        </a:defRPr>
      </a:lvl1pPr>
      <a:lvl2pPr marL="990575" indent="-380990" algn="l" defTabSz="609585" rtl="0" eaLnBrk="1" latinLnBrk="0" hangingPunct="1">
        <a:spcBef>
          <a:spcPct val="20000"/>
        </a:spcBef>
        <a:buFont typeface="Arial"/>
        <a:buChar char="–"/>
        <a:defRPr sz="3200" kern="1200" spc="93">
          <a:solidFill>
            <a:schemeClr val="bg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bg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bg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7F953F-5FD7-4495-88FE-359B8A3A552E}"/>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133"/>
          </a:p>
        </p:txBody>
      </p:sp>
      <p:pic>
        <p:nvPicPr>
          <p:cNvPr id="5" name="Picture 4" descr="pit_bkgrnd.jpg">
            <a:extLst>
              <a:ext uri="{FF2B5EF4-FFF2-40B4-BE49-F238E27FC236}">
                <a16:creationId xmlns:a16="http://schemas.microsoft.com/office/drawing/2014/main" id="{08EF7690-3C64-4EE9-87DC-96EF0DC4EDCB}"/>
              </a:ext>
            </a:extLst>
          </p:cNvPr>
          <p:cNvPicPr>
            <a:picLocks noChangeAspect="1"/>
          </p:cNvPicPr>
          <p:nvPr userDrawn="1">
            <p:custDataLst>
              <p:tags r:id="rId48"/>
            </p:custDataLst>
          </p:nvPr>
        </p:nvPicPr>
        <p:blipFill>
          <a:blip r:embed="rId50">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custDataLst>
              <p:tags r:id="rId49"/>
            </p:custDataLst>
          </p:nvPr>
        </p:nvPicPr>
        <p:blipFill>
          <a:blip r:embed="rId51">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68381933"/>
      </p:ext>
    </p:extLst>
  </p:cSld>
  <p:clrMap bg1="lt1" tx1="dk1" bg2="lt2" tx2="dk2" accent1="accent1" accent2="accent2" accent3="accent3" accent4="accent4" accent5="accent5" accent6="accent6" hlink="hlink" folHlink="folHlink"/>
  <p:sldLayoutIdLst>
    <p:sldLayoutId id="2147486554" r:id="rId1"/>
    <p:sldLayoutId id="2147486555" r:id="rId2"/>
    <p:sldLayoutId id="2147486556" r:id="rId3"/>
    <p:sldLayoutId id="2147486557" r:id="rId4"/>
    <p:sldLayoutId id="2147486558" r:id="rId5"/>
    <p:sldLayoutId id="2147486559" r:id="rId6"/>
    <p:sldLayoutId id="2147486560" r:id="rId7"/>
    <p:sldLayoutId id="2147486561" r:id="rId8"/>
    <p:sldLayoutId id="2147486562" r:id="rId9"/>
    <p:sldLayoutId id="2147486563" r:id="rId10"/>
    <p:sldLayoutId id="2147486564" r:id="rId11"/>
    <p:sldLayoutId id="2147486565" r:id="rId12"/>
    <p:sldLayoutId id="2147486566" r:id="rId13"/>
    <p:sldLayoutId id="2147486567" r:id="rId14"/>
    <p:sldLayoutId id="2147486568" r:id="rId15"/>
    <p:sldLayoutId id="2147486569" r:id="rId16"/>
    <p:sldLayoutId id="2147486570" r:id="rId17"/>
    <p:sldLayoutId id="2147486571" r:id="rId18"/>
    <p:sldLayoutId id="2147486572" r:id="rId19"/>
    <p:sldLayoutId id="2147486573" r:id="rId20"/>
    <p:sldLayoutId id="2147486574" r:id="rId21"/>
    <p:sldLayoutId id="2147486575" r:id="rId22"/>
    <p:sldLayoutId id="2147486576" r:id="rId23"/>
    <p:sldLayoutId id="2147486577" r:id="rId24"/>
    <p:sldLayoutId id="2147486578" r:id="rId25"/>
    <p:sldLayoutId id="2147486579" r:id="rId26"/>
    <p:sldLayoutId id="2147486580" r:id="rId27"/>
    <p:sldLayoutId id="2147486581" r:id="rId28"/>
    <p:sldLayoutId id="2147486582" r:id="rId29"/>
    <p:sldLayoutId id="2147486583" r:id="rId30"/>
    <p:sldLayoutId id="2147486584" r:id="rId31"/>
    <p:sldLayoutId id="2147486585" r:id="rId32"/>
    <p:sldLayoutId id="2147486586" r:id="rId33"/>
    <p:sldLayoutId id="2147486587" r:id="rId34"/>
    <p:sldLayoutId id="2147486588" r:id="rId35"/>
    <p:sldLayoutId id="2147486589" r:id="rId36"/>
    <p:sldLayoutId id="2147486590" r:id="rId37"/>
    <p:sldLayoutId id="2147486591" r:id="rId38"/>
    <p:sldLayoutId id="2147486592" r:id="rId39"/>
    <p:sldLayoutId id="2147486593" r:id="rId40"/>
    <p:sldLayoutId id="2147486594" r:id="rId41"/>
    <p:sldLayoutId id="2147486595" r:id="rId42"/>
    <p:sldLayoutId id="2147486596" r:id="rId43"/>
    <p:sldLayoutId id="2147486597" r:id="rId44"/>
    <p:sldLayoutId id="2147486599" r:id="rId45"/>
    <p:sldLayoutId id="2147486600" r:id="rId46"/>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0" indent="0" algn="l" defTabSz="609585" rtl="0" eaLnBrk="1" latinLnBrk="0" hangingPunct="1">
        <a:spcBef>
          <a:spcPct val="20000"/>
        </a:spcBef>
        <a:buFontTx/>
        <a:buNone/>
        <a:defRPr sz="4267" kern="1200" spc="333">
          <a:solidFill>
            <a:schemeClr val="bg1"/>
          </a:solidFill>
          <a:latin typeface="+mn-lt"/>
          <a:ea typeface="+mn-ea"/>
          <a:cs typeface="+mn-cs"/>
        </a:defRPr>
      </a:lvl1pPr>
      <a:lvl2pPr marL="990575" indent="-380990" algn="l" defTabSz="609585" rtl="0" eaLnBrk="1" latinLnBrk="0" hangingPunct="1">
        <a:spcBef>
          <a:spcPct val="20000"/>
        </a:spcBef>
        <a:buFont typeface="Arial" pitchFamily="34" charset="0"/>
        <a:buChar char="–"/>
        <a:defRPr sz="3200" kern="1200" spc="93">
          <a:solidFill>
            <a:schemeClr val="bg1"/>
          </a:solidFill>
          <a:latin typeface="+mn-lt"/>
          <a:ea typeface="+mn-ea"/>
          <a:cs typeface="+mn-cs"/>
        </a:defRPr>
      </a:lvl2pPr>
      <a:lvl3pPr marL="1523962" indent="-304792" algn="l" defTabSz="609585"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3547"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4pPr>
      <a:lvl5pPr marL="2743131"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5pPr>
      <a:lvl6pPr marL="335271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pic>
        <p:nvPicPr>
          <p:cNvPr id="3" name="Picture 2" descr="pit_bkgrnd.jpg"/>
          <p:cNvPicPr>
            <a:picLocks noChangeAspect="1"/>
          </p:cNvPicPr>
          <p:nvPr>
            <p:custDataLst>
              <p:tags r:id="rId15"/>
            </p:custDataLst>
          </p:nvPr>
        </p:nvPicPr>
        <p:blipFill>
          <a:blip r:embed="rId16">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461B8A9-09D2-4756-A3EA-21D33F4055E6}"/>
              </a:ext>
            </a:extLst>
          </p:cNvPr>
          <p:cNvPicPr>
            <a:picLocks noChangeAspect="1"/>
          </p:cNvPicPr>
          <p:nvPr/>
        </p:nvPicPr>
        <p:blipFill>
          <a:blip r:embed="rId17">
            <a:alphaModFix amt="27000"/>
          </a:blip>
          <a:srcRect/>
          <a:stretch/>
        </p:blipFill>
        <p:spPr>
          <a:xfrm>
            <a:off x="10064732" y="5970235"/>
            <a:ext cx="1918704" cy="701965"/>
          </a:xfrm>
          <a:prstGeom prst="rect">
            <a:avLst/>
          </a:prstGeom>
        </p:spPr>
      </p:pic>
    </p:spTree>
    <p:extLst>
      <p:ext uri="{BB962C8B-B14F-4D97-AF65-F5344CB8AC3E}">
        <p14:creationId xmlns:p14="http://schemas.microsoft.com/office/powerpoint/2010/main" val="4257620368"/>
      </p:ext>
    </p:extLst>
  </p:cSld>
  <p:clrMap bg1="lt1" tx1="dk1" bg2="lt2" tx2="dk2" accent1="accent1" accent2="accent2" accent3="accent3" accent4="accent4" accent5="accent5" accent6="accent6" hlink="hlink" folHlink="folHlink"/>
  <p:sldLayoutIdLst>
    <p:sldLayoutId id="2147487096" r:id="rId1"/>
    <p:sldLayoutId id="2147487097" r:id="rId2"/>
    <p:sldLayoutId id="2147487098" r:id="rId3"/>
    <p:sldLayoutId id="2147487099" r:id="rId4"/>
    <p:sldLayoutId id="2147487100" r:id="rId5"/>
    <p:sldLayoutId id="2147487101" r:id="rId6"/>
    <p:sldLayoutId id="2147487102" r:id="rId7"/>
    <p:sldLayoutId id="2147487103" r:id="rId8"/>
    <p:sldLayoutId id="2147487104" r:id="rId9"/>
    <p:sldLayoutId id="2147487106" r:id="rId10"/>
    <p:sldLayoutId id="2147487107" r:id="rId11"/>
    <p:sldLayoutId id="2147487108" r:id="rId12"/>
    <p:sldLayoutId id="2147487109" r:id="rId13"/>
  </p:sldLayoutIdLst>
  <p:transition/>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0" indent="0" algn="l" defTabSz="609585" rtl="0" eaLnBrk="1" latinLnBrk="0" hangingPunct="1">
        <a:spcBef>
          <a:spcPct val="20000"/>
        </a:spcBef>
        <a:buFontTx/>
        <a:buNone/>
        <a:defRPr sz="4267" kern="1200" spc="333">
          <a:solidFill>
            <a:schemeClr val="bg1"/>
          </a:solidFill>
          <a:latin typeface="+mn-lt"/>
          <a:ea typeface="+mn-ea"/>
          <a:cs typeface="+mn-cs"/>
        </a:defRPr>
      </a:lvl1pPr>
      <a:lvl2pPr marL="990575" indent="-380990" algn="l" defTabSz="609585" rtl="0" eaLnBrk="1" latinLnBrk="0" hangingPunct="1">
        <a:spcBef>
          <a:spcPct val="20000"/>
        </a:spcBef>
        <a:buFont typeface="Arial"/>
        <a:buChar char="–"/>
        <a:defRPr sz="3200" kern="1200" spc="93">
          <a:solidFill>
            <a:schemeClr val="bg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bg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bg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pic>
        <p:nvPicPr>
          <p:cNvPr id="3" name="Picture 2" descr="pit_bkgrnd.jpg"/>
          <p:cNvPicPr>
            <a:picLocks noChangeAspect="1"/>
          </p:cNvPicPr>
          <p:nvPr>
            <p:custDataLst>
              <p:tags r:id="rId8"/>
            </p:custDataLst>
          </p:nvPr>
        </p:nvPicPr>
        <p:blipFill>
          <a:blip r:embed="rId9">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Text&#10;&#10;Description automatically generated">
            <a:extLst>
              <a:ext uri="{FF2B5EF4-FFF2-40B4-BE49-F238E27FC236}">
                <a16:creationId xmlns:a16="http://schemas.microsoft.com/office/drawing/2014/main" id="{3461B8A9-09D2-4756-A3EA-21D33F4055E6}"/>
              </a:ext>
            </a:extLst>
          </p:cNvPr>
          <p:cNvPicPr>
            <a:picLocks noChangeAspect="1"/>
          </p:cNvPicPr>
          <p:nvPr/>
        </p:nvPicPr>
        <p:blipFill rotWithShape="1">
          <a:blip r:embed="rId10" cstate="hqprint">
            <a:alphaModFix amt="40000"/>
            <a:extLst>
              <a:ext uri="{28A0092B-C50C-407E-A947-70E740481C1C}">
                <a14:useLocalDpi xmlns:a14="http://schemas.microsoft.com/office/drawing/2010/main"/>
              </a:ext>
            </a:extLst>
          </a:blip>
          <a:srcRect b="35423"/>
          <a:stretch/>
        </p:blipFill>
        <p:spPr>
          <a:xfrm>
            <a:off x="10009959" y="5970235"/>
            <a:ext cx="2028252" cy="701965"/>
          </a:xfrm>
          <a:prstGeom prst="rect">
            <a:avLst/>
          </a:prstGeom>
        </p:spPr>
      </p:pic>
      <p:pic>
        <p:nvPicPr>
          <p:cNvPr id="4" name="Picture 3" descr="Text&#10;&#10;Description automatically generated">
            <a:extLst>
              <a:ext uri="{FF2B5EF4-FFF2-40B4-BE49-F238E27FC236}">
                <a16:creationId xmlns:a16="http://schemas.microsoft.com/office/drawing/2014/main" id="{0DF7FF1A-69A8-4A82-8933-D139CF8E0444}"/>
              </a:ext>
            </a:extLst>
          </p:cNvPr>
          <p:cNvPicPr>
            <a:picLocks noChangeAspect="1"/>
          </p:cNvPicPr>
          <p:nvPr userDrawn="1"/>
        </p:nvPicPr>
        <p:blipFill rotWithShape="1">
          <a:blip r:embed="rId10" cstate="hqprint">
            <a:alphaModFix amt="40000"/>
            <a:extLst>
              <a:ext uri="{28A0092B-C50C-407E-A947-70E740481C1C}">
                <a14:useLocalDpi xmlns:a14="http://schemas.microsoft.com/office/drawing/2010/main"/>
              </a:ext>
            </a:extLst>
          </a:blip>
          <a:srcRect b="35423"/>
          <a:stretch/>
        </p:blipFill>
        <p:spPr>
          <a:xfrm>
            <a:off x="10009959" y="5970235"/>
            <a:ext cx="2028252" cy="701965"/>
          </a:xfrm>
          <a:prstGeom prst="rect">
            <a:avLst/>
          </a:prstGeom>
        </p:spPr>
      </p:pic>
    </p:spTree>
    <p:extLst>
      <p:ext uri="{BB962C8B-B14F-4D97-AF65-F5344CB8AC3E}">
        <p14:creationId xmlns:p14="http://schemas.microsoft.com/office/powerpoint/2010/main" val="899371332"/>
      </p:ext>
    </p:extLst>
  </p:cSld>
  <p:clrMap bg1="lt1" tx1="dk1" bg2="lt2" tx2="dk2" accent1="accent1" accent2="accent2" accent3="accent3" accent4="accent4" accent5="accent5" accent6="accent6" hlink="hlink" folHlink="folHlink"/>
  <p:sldLayoutIdLst>
    <p:sldLayoutId id="2147487120" r:id="rId1"/>
    <p:sldLayoutId id="2147487121" r:id="rId2"/>
    <p:sldLayoutId id="2147487122" r:id="rId3"/>
    <p:sldLayoutId id="2147487123" r:id="rId4"/>
    <p:sldLayoutId id="2147487124" r:id="rId5"/>
    <p:sldLayoutId id="2147487127" r:id="rId6"/>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0" indent="0" algn="l" defTabSz="609585" rtl="0" eaLnBrk="1" latinLnBrk="0" hangingPunct="1">
        <a:spcBef>
          <a:spcPct val="20000"/>
        </a:spcBef>
        <a:buFontTx/>
        <a:buNone/>
        <a:defRPr sz="4267" kern="1200" spc="333">
          <a:solidFill>
            <a:schemeClr val="bg1"/>
          </a:solidFill>
          <a:latin typeface="+mn-lt"/>
          <a:ea typeface="+mn-ea"/>
          <a:cs typeface="+mn-cs"/>
        </a:defRPr>
      </a:lvl1pPr>
      <a:lvl2pPr marL="990575" indent="-380990" algn="l" defTabSz="609585" rtl="0" eaLnBrk="1" latinLnBrk="0" hangingPunct="1">
        <a:spcBef>
          <a:spcPct val="20000"/>
        </a:spcBef>
        <a:buFont typeface="Arial"/>
        <a:buChar char="–"/>
        <a:defRPr sz="3200" kern="1200" spc="93">
          <a:solidFill>
            <a:schemeClr val="bg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bg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bg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1758165"/>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0" indent="0" algn="l" defTabSz="609570" rtl="0" eaLnBrk="1" latinLnBrk="0" hangingPunct="1">
        <a:spcBef>
          <a:spcPct val="20000"/>
        </a:spcBef>
        <a:buFontTx/>
        <a:buNone/>
        <a:defRPr sz="4267" kern="1200" spc="333">
          <a:solidFill>
            <a:schemeClr val="bg1"/>
          </a:solidFill>
          <a:latin typeface="+mn-lt"/>
          <a:ea typeface="+mn-ea"/>
          <a:cs typeface="+mn-cs"/>
        </a:defRPr>
      </a:lvl1pPr>
      <a:lvl2pPr marL="990550" indent="-380981" algn="l" defTabSz="609570" rtl="0" eaLnBrk="1" latinLnBrk="0" hangingPunct="1">
        <a:spcBef>
          <a:spcPct val="20000"/>
        </a:spcBef>
        <a:buFont typeface="Arial"/>
        <a:buChar char="–"/>
        <a:defRPr sz="3200" kern="1200" spc="93">
          <a:solidFill>
            <a:schemeClr val="bg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bg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bg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6A7E1">
            <a:alpha val="15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7F953F-5FD7-4495-88FE-359B8A3A552E}"/>
              </a:ext>
            </a:extLst>
          </p:cNvPr>
          <p:cNvSpPr/>
          <p:nvPr>
            <p:custDataLst>
              <p:tags r:id="rId55"/>
            </p:custDataLst>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6133"/>
          </a:p>
        </p:txBody>
      </p:sp>
      <p:pic>
        <p:nvPicPr>
          <p:cNvPr id="5" name="Picture 4" descr="pit_bkgrnd.jpg">
            <a:extLst>
              <a:ext uri="{FF2B5EF4-FFF2-40B4-BE49-F238E27FC236}">
                <a16:creationId xmlns:a16="http://schemas.microsoft.com/office/drawing/2014/main" id="{08EF7690-3C64-4EE9-87DC-96EF0DC4EDCB}"/>
              </a:ext>
            </a:extLst>
          </p:cNvPr>
          <p:cNvPicPr>
            <a:picLocks noChangeAspect="1"/>
          </p:cNvPicPr>
          <p:nvPr>
            <p:custDataLst>
              <p:tags r:id="rId56"/>
            </p:custDataLst>
          </p:nvPr>
        </p:nvPicPr>
        <p:blipFill>
          <a:blip r:embed="rId58">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p:custDataLst>
              <p:tags r:id="rId57"/>
            </p:custDataLst>
          </p:nvPr>
        </p:nvPicPr>
        <p:blipFill>
          <a:blip r:embed="rId59">
            <a:extLst>
              <a:ext uri="{28A0092B-C50C-407E-A947-70E740481C1C}">
                <a14:useLocalDpi xmlns:a14="http://schemas.microsoft.com/office/drawing/2010/main"/>
              </a:ext>
            </a:extLst>
          </a:blip>
          <a:stretch>
            <a:fillRect/>
          </a:stretch>
        </p:blipFill>
        <p:spPr>
          <a:xfrm>
            <a:off x="10750898" y="6121400"/>
            <a:ext cx="1287313" cy="578509"/>
          </a:xfrm>
          <a:prstGeom prst="rect">
            <a:avLst/>
          </a:prstGeom>
        </p:spPr>
      </p:pic>
    </p:spTree>
    <p:extLst>
      <p:ext uri="{BB962C8B-B14F-4D97-AF65-F5344CB8AC3E}">
        <p14:creationId xmlns:p14="http://schemas.microsoft.com/office/powerpoint/2010/main" val="3959139405"/>
      </p:ext>
    </p:extLst>
  </p:cSld>
  <p:clrMap bg1="lt1" tx1="dk1" bg2="lt2" tx2="dk2" accent1="accent1" accent2="accent2" accent3="accent3" accent4="accent4" accent5="accent5" accent6="accent6" hlink="hlink" folHlink="folHlink"/>
  <p:sldLayoutIdLst>
    <p:sldLayoutId id="2147487224" r:id="rId1"/>
    <p:sldLayoutId id="2147487225" r:id="rId2"/>
    <p:sldLayoutId id="2147487226" r:id="rId3"/>
    <p:sldLayoutId id="2147487227" r:id="rId4"/>
    <p:sldLayoutId id="2147487228" r:id="rId5"/>
    <p:sldLayoutId id="2147487229" r:id="rId6"/>
    <p:sldLayoutId id="2147487230" r:id="rId7"/>
    <p:sldLayoutId id="2147487231" r:id="rId8"/>
    <p:sldLayoutId id="2147487232" r:id="rId9"/>
    <p:sldLayoutId id="2147487233" r:id="rId10"/>
    <p:sldLayoutId id="2147487234" r:id="rId11"/>
    <p:sldLayoutId id="2147487235" r:id="rId12"/>
    <p:sldLayoutId id="2147487236" r:id="rId13"/>
    <p:sldLayoutId id="2147487237" r:id="rId14"/>
    <p:sldLayoutId id="2147487238" r:id="rId15"/>
    <p:sldLayoutId id="2147487239" r:id="rId16"/>
    <p:sldLayoutId id="2147487240" r:id="rId17"/>
    <p:sldLayoutId id="2147487241" r:id="rId18"/>
    <p:sldLayoutId id="2147487242" r:id="rId19"/>
    <p:sldLayoutId id="2147487243" r:id="rId20"/>
    <p:sldLayoutId id="2147487244" r:id="rId21"/>
    <p:sldLayoutId id="2147487245" r:id="rId22"/>
    <p:sldLayoutId id="2147487246" r:id="rId23"/>
    <p:sldLayoutId id="2147487247" r:id="rId24"/>
    <p:sldLayoutId id="2147487248" r:id="rId25"/>
    <p:sldLayoutId id="2147487249" r:id="rId26"/>
    <p:sldLayoutId id="2147487250" r:id="rId27"/>
    <p:sldLayoutId id="2147487251" r:id="rId28"/>
    <p:sldLayoutId id="2147487252" r:id="rId29"/>
    <p:sldLayoutId id="2147487253" r:id="rId30"/>
    <p:sldLayoutId id="2147487254" r:id="rId31"/>
    <p:sldLayoutId id="2147487255" r:id="rId32"/>
    <p:sldLayoutId id="2147487256" r:id="rId33"/>
    <p:sldLayoutId id="2147487257" r:id="rId34"/>
    <p:sldLayoutId id="2147487258" r:id="rId35"/>
    <p:sldLayoutId id="2147487259" r:id="rId36"/>
    <p:sldLayoutId id="2147487260" r:id="rId37"/>
    <p:sldLayoutId id="2147487261" r:id="rId38"/>
    <p:sldLayoutId id="2147487262" r:id="rId39"/>
    <p:sldLayoutId id="2147487263" r:id="rId40"/>
    <p:sldLayoutId id="2147487264" r:id="rId41"/>
    <p:sldLayoutId id="2147487265" r:id="rId42"/>
    <p:sldLayoutId id="2147487266" r:id="rId43"/>
    <p:sldLayoutId id="2147487267" r:id="rId44"/>
    <p:sldLayoutId id="2147487268" r:id="rId45"/>
    <p:sldLayoutId id="2147487269" r:id="rId46"/>
    <p:sldLayoutId id="2147487270" r:id="rId47"/>
    <p:sldLayoutId id="2147487271" r:id="rId48"/>
    <p:sldLayoutId id="2147487272" r:id="rId49"/>
    <p:sldLayoutId id="2147487273" r:id="rId50"/>
    <p:sldLayoutId id="2147487274" r:id="rId51"/>
    <p:sldLayoutId id="2147487275" r:id="rId52"/>
    <p:sldLayoutId id="2147487276" r:id="rId53"/>
  </p:sldLayoutIdLst>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0" indent="0" algn="l" defTabSz="609585" rtl="0" eaLnBrk="1" latinLnBrk="0" hangingPunct="1">
        <a:spcBef>
          <a:spcPct val="20000"/>
        </a:spcBef>
        <a:buFontTx/>
        <a:buNone/>
        <a:defRPr sz="4267" kern="1200" spc="333">
          <a:solidFill>
            <a:schemeClr val="bg1"/>
          </a:solidFill>
          <a:latin typeface="+mn-lt"/>
          <a:ea typeface="+mn-ea"/>
          <a:cs typeface="+mn-cs"/>
        </a:defRPr>
      </a:lvl1pPr>
      <a:lvl2pPr marL="990575" indent="-380990" algn="l" defTabSz="609585" rtl="0" eaLnBrk="1" latinLnBrk="0" hangingPunct="1">
        <a:spcBef>
          <a:spcPct val="20000"/>
        </a:spcBef>
        <a:buFont typeface="Arial" pitchFamily="34" charset="0"/>
        <a:buChar char="–"/>
        <a:defRPr sz="3200" kern="1200" spc="93">
          <a:solidFill>
            <a:schemeClr val="bg1"/>
          </a:solidFill>
          <a:latin typeface="+mn-lt"/>
          <a:ea typeface="+mn-ea"/>
          <a:cs typeface="+mn-cs"/>
        </a:defRPr>
      </a:lvl2pPr>
      <a:lvl3pPr marL="1523962" indent="-304792" algn="l" defTabSz="609585"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3547"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4pPr>
      <a:lvl5pPr marL="2743131" indent="-304792" algn="l" defTabSz="609585" rtl="0" eaLnBrk="1" latinLnBrk="0" hangingPunct="1">
        <a:spcBef>
          <a:spcPct val="20000"/>
        </a:spcBef>
        <a:buFont typeface="Arial" pitchFamily="34" charset="0"/>
        <a:buChar char="»"/>
        <a:defRPr sz="2667" kern="1200">
          <a:solidFill>
            <a:schemeClr val="bg1"/>
          </a:solidFill>
          <a:latin typeface="+mn-lt"/>
          <a:ea typeface="+mn-ea"/>
          <a:cs typeface="+mn-cs"/>
        </a:defRPr>
      </a:lvl5pPr>
      <a:lvl6pPr marL="335271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6A7E1">
            <a:alpha val="1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custDataLst>
              <p:tags r:id="rId59"/>
            </p:custDataLst>
          </p:nvPr>
        </p:nvPicPr>
        <p:blipFill>
          <a:blip r:embed="rId61">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custDataLst>
              <p:tags r:id="rId60"/>
            </p:custDataLst>
          </p:nvPr>
        </p:nvPicPr>
        <p:blipFill>
          <a:blip r:embed="rId62">
            <a:alphaModFix amt="14000"/>
            <a:extLst>
              <a:ext uri="{28A0092B-C50C-407E-A947-70E740481C1C}">
                <a14:useLocalDpi xmlns:a14="http://schemas.microsoft.com/office/drawing/2010/main"/>
              </a:ext>
            </a:extLst>
          </a:blip>
          <a:srcRect l="-5018" t="-18613" b="-10023"/>
          <a:stretch>
            <a:fillRect/>
          </a:stretch>
        </p:blipFill>
        <p:spPr>
          <a:xfrm>
            <a:off x="10759356" y="6041005"/>
            <a:ext cx="1311833" cy="690281"/>
          </a:xfrm>
          <a:prstGeom prst="rect">
            <a:avLst/>
          </a:prstGeom>
        </p:spPr>
      </p:pic>
    </p:spTree>
    <p:extLst>
      <p:ext uri="{BB962C8B-B14F-4D97-AF65-F5344CB8AC3E}">
        <p14:creationId xmlns:p14="http://schemas.microsoft.com/office/powerpoint/2010/main" val="3004028130"/>
      </p:ext>
    </p:extLst>
  </p:cSld>
  <p:clrMap bg1="lt1" tx1="dk1" bg2="lt2" tx2="dk2" accent1="accent1" accent2="accent2" accent3="accent3" accent4="accent4" accent5="accent5" accent6="accent6" hlink="hlink" folHlink="folHlink"/>
  <p:sldLayoutIdLst>
    <p:sldLayoutId id="2147487278" r:id="rId1"/>
    <p:sldLayoutId id="2147487279" r:id="rId2"/>
    <p:sldLayoutId id="2147487280" r:id="rId3"/>
    <p:sldLayoutId id="2147487281" r:id="rId4"/>
    <p:sldLayoutId id="2147487282" r:id="rId5"/>
    <p:sldLayoutId id="2147487283" r:id="rId6"/>
    <p:sldLayoutId id="2147487284" r:id="rId7"/>
    <p:sldLayoutId id="2147487285" r:id="rId8"/>
    <p:sldLayoutId id="2147487286" r:id="rId9"/>
    <p:sldLayoutId id="2147487287" r:id="rId10"/>
    <p:sldLayoutId id="2147487288" r:id="rId11"/>
    <p:sldLayoutId id="2147487289" r:id="rId12"/>
    <p:sldLayoutId id="2147487290" r:id="rId13"/>
    <p:sldLayoutId id="2147487291" r:id="rId14"/>
    <p:sldLayoutId id="2147487292" r:id="rId15"/>
    <p:sldLayoutId id="2147487293" r:id="rId16"/>
    <p:sldLayoutId id="2147487294" r:id="rId17"/>
    <p:sldLayoutId id="2147487295" r:id="rId18"/>
    <p:sldLayoutId id="2147487296" r:id="rId19"/>
    <p:sldLayoutId id="2147487297" r:id="rId20"/>
    <p:sldLayoutId id="2147487298" r:id="rId21"/>
    <p:sldLayoutId id="2147487299" r:id="rId22"/>
    <p:sldLayoutId id="2147487300" r:id="rId23"/>
    <p:sldLayoutId id="2147487301" r:id="rId24"/>
    <p:sldLayoutId id="2147487302" r:id="rId25"/>
    <p:sldLayoutId id="2147487303" r:id="rId26"/>
    <p:sldLayoutId id="2147487304" r:id="rId27"/>
    <p:sldLayoutId id="2147487305" r:id="rId28"/>
    <p:sldLayoutId id="2147487306" r:id="rId29"/>
    <p:sldLayoutId id="2147487307" r:id="rId30"/>
    <p:sldLayoutId id="2147487308" r:id="rId31"/>
    <p:sldLayoutId id="2147487309" r:id="rId32"/>
    <p:sldLayoutId id="2147487310" r:id="rId33"/>
    <p:sldLayoutId id="2147487311" r:id="rId34"/>
    <p:sldLayoutId id="2147487312" r:id="rId35"/>
    <p:sldLayoutId id="2147487313" r:id="rId36"/>
    <p:sldLayoutId id="2147487314" r:id="rId37"/>
    <p:sldLayoutId id="2147487315" r:id="rId38"/>
    <p:sldLayoutId id="2147487316" r:id="rId39"/>
    <p:sldLayoutId id="2147487317" r:id="rId40"/>
    <p:sldLayoutId id="2147487318" r:id="rId41"/>
    <p:sldLayoutId id="2147487319" r:id="rId42"/>
    <p:sldLayoutId id="2147487320" r:id="rId43"/>
    <p:sldLayoutId id="2147487321" r:id="rId44"/>
    <p:sldLayoutId id="2147487322" r:id="rId45"/>
    <p:sldLayoutId id="2147487323" r:id="rId46"/>
    <p:sldLayoutId id="2147487324" r:id="rId47"/>
    <p:sldLayoutId id="2147487325" r:id="rId48"/>
    <p:sldLayoutId id="2147487326" r:id="rId49"/>
    <p:sldLayoutId id="2147487328" r:id="rId50"/>
    <p:sldLayoutId id="2147487330" r:id="rId51"/>
    <p:sldLayoutId id="2147487331" r:id="rId52"/>
    <p:sldLayoutId id="2147487332" r:id="rId53"/>
    <p:sldLayoutId id="2147487333" r:id="rId54"/>
    <p:sldLayoutId id="2147487334" r:id="rId55"/>
    <p:sldLayoutId id="2147487335" r:id="rId56"/>
    <p:sldLayoutId id="2147487646" r:id="rId57"/>
  </p:sldLayoutIdLst>
  <mc:AlternateContent xmlns:mc="http://schemas.openxmlformats.org/markup-compatibility/2006" xmlns:p14="http://schemas.microsoft.com/office/powerpoint/2010/main">
    <mc:Choice Requires="p14">
      <p:transition p14:dur="10"/>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txStyles>
    <p:titleStyle>
      <a:lvl1pPr algn="ctr" defTabSz="1219140" rtl="0" eaLnBrk="1" latinLnBrk="0" hangingPunct="1">
        <a:spcBef>
          <a:spcPct val="0"/>
        </a:spcBef>
        <a:buNone/>
        <a:defRPr sz="5867" kern="1200">
          <a:solidFill>
            <a:srgbClr val="54575A"/>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ctr" defTabSz="1219140" rtl="0" eaLnBrk="1" latinLnBrk="0" hangingPunct="1">
        <a:spcBef>
          <a:spcPct val="20000"/>
        </a:spcBef>
        <a:buFont typeface="Arial" pitchFamily="34" charset="0"/>
        <a:buChar char="–"/>
        <a:defRPr sz="3733" kern="1200">
          <a:solidFill>
            <a:srgbClr val="54575A"/>
          </a:solidFill>
          <a:latin typeface="+mn-lt"/>
          <a:ea typeface="+mn-ea"/>
          <a:cs typeface="+mn-cs"/>
        </a:defRPr>
      </a:lvl2pPr>
      <a:lvl3pPr marL="1523925" indent="-304784" algn="ctr" defTabSz="1219140" rtl="0" eaLnBrk="1" latinLnBrk="0" hangingPunct="1">
        <a:spcBef>
          <a:spcPct val="20000"/>
        </a:spcBef>
        <a:buFont typeface="Arial" pitchFamily="34" charset="0"/>
        <a:buChar char="•"/>
        <a:defRPr sz="3200" kern="1200">
          <a:solidFill>
            <a:srgbClr val="54575A"/>
          </a:solidFill>
          <a:latin typeface="+mn-lt"/>
          <a:ea typeface="+mn-ea"/>
          <a:cs typeface="+mn-cs"/>
        </a:defRPr>
      </a:lvl3pPr>
      <a:lvl4pPr marL="2133493" indent="-304784" algn="ctr" defTabSz="1219140" rtl="0" eaLnBrk="1" latinLnBrk="0" hangingPunct="1">
        <a:spcBef>
          <a:spcPct val="20000"/>
        </a:spcBef>
        <a:buFont typeface="Arial" pitchFamily="34" charset="0"/>
        <a:buChar char="–"/>
        <a:defRPr sz="2667" kern="1200">
          <a:solidFill>
            <a:srgbClr val="54575A"/>
          </a:solidFill>
          <a:latin typeface="+mn-lt"/>
          <a:ea typeface="+mn-ea"/>
          <a:cs typeface="+mn-cs"/>
        </a:defRPr>
      </a:lvl4pPr>
      <a:lvl5pPr marL="2743062" indent="-304784" algn="ctr" defTabSz="1219140" rtl="0" eaLnBrk="1" latinLnBrk="0" hangingPunct="1">
        <a:spcBef>
          <a:spcPct val="20000"/>
        </a:spcBef>
        <a:buFont typeface="Arial" pitchFamily="34" charset="0"/>
        <a:buChar char="»"/>
        <a:defRPr sz="2667" kern="1200">
          <a:solidFill>
            <a:srgbClr val="54575A"/>
          </a:solidFill>
          <a:latin typeface="+mn-lt"/>
          <a:ea typeface="+mn-ea"/>
          <a:cs typeface="+mn-cs"/>
        </a:defRPr>
      </a:lvl5pPr>
      <a:lvl6pPr marL="3352632" indent="-304784" algn="ctr" defTabSz="1219140" rtl="0" eaLnBrk="1" latinLnBrk="0" hangingPunct="1">
        <a:spcBef>
          <a:spcPct val="20000"/>
        </a:spcBef>
        <a:buFont typeface="Arial" pitchFamily="34" charset="0"/>
        <a:buChar char="•"/>
        <a:defRPr sz="2667" kern="1200">
          <a:solidFill>
            <a:srgbClr val="54575A"/>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comments" Target="../comments/comment1.xml"/><Relationship Id="rId2" Type="http://schemas.openxmlformats.org/officeDocument/2006/relationships/slideLayout" Target="../slideLayouts/slideLayout47.xml"/><Relationship Id="rId1" Type="http://schemas.openxmlformats.org/officeDocument/2006/relationships/tags" Target="../tags/tag105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tags" Target="../tags/tag1099.xml"/><Relationship Id="rId2" Type="http://schemas.openxmlformats.org/officeDocument/2006/relationships/tags" Target="../tags/tag1098.xml"/><Relationship Id="rId1" Type="http://schemas.openxmlformats.org/officeDocument/2006/relationships/tags" Target="../tags/tag1097.xml"/><Relationship Id="rId6" Type="http://schemas.openxmlformats.org/officeDocument/2006/relationships/image" Target="../media/image75.jpeg"/><Relationship Id="rId5" Type="http://schemas.openxmlformats.org/officeDocument/2006/relationships/notesSlide" Target="../notesSlides/notesSlide9.xml"/><Relationship Id="rId4"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1105.xml"/><Relationship Id="rId7" Type="http://schemas.openxmlformats.org/officeDocument/2006/relationships/image" Target="../media/image76.jpeg"/><Relationship Id="rId2" Type="http://schemas.openxmlformats.org/officeDocument/2006/relationships/tags" Target="../tags/tag1104.xml"/><Relationship Id="rId1" Type="http://schemas.openxmlformats.org/officeDocument/2006/relationships/tags" Target="../tags/tag1103.xml"/><Relationship Id="rId6" Type="http://schemas.openxmlformats.org/officeDocument/2006/relationships/notesSlide" Target="../notesSlides/notesSlide10.xml"/><Relationship Id="rId5" Type="http://schemas.openxmlformats.org/officeDocument/2006/relationships/slideLayout" Target="../slideLayouts/slideLayout179.xml"/><Relationship Id="rId4" Type="http://schemas.openxmlformats.org/officeDocument/2006/relationships/tags" Target="../tags/tag1106.xml"/></Relationships>
</file>

<file path=ppt/slides/_rels/slide1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xml"/><Relationship Id="rId1" Type="http://schemas.openxmlformats.org/officeDocument/2006/relationships/slideLayout" Target="../slideLayouts/slideLayout228.xm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slideLayout" Target="../slideLayouts/slideLayout222.xml"/><Relationship Id="rId7" Type="http://schemas.openxmlformats.org/officeDocument/2006/relationships/image" Target="../media/image81.png"/><Relationship Id="rId2" Type="http://schemas.openxmlformats.org/officeDocument/2006/relationships/tags" Target="../tags/tag1111.xml"/><Relationship Id="rId1" Type="http://schemas.openxmlformats.org/officeDocument/2006/relationships/tags" Target="../tags/tag1110.xml"/><Relationship Id="rId6" Type="http://schemas.openxmlformats.org/officeDocument/2006/relationships/image" Target="../media/image79.png"/><Relationship Id="rId5" Type="http://schemas.openxmlformats.org/officeDocument/2006/relationships/image" Target="../media/image80.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1117.xml"/><Relationship Id="rId7" Type="http://schemas.openxmlformats.org/officeDocument/2006/relationships/image" Target="../media/image83.jpeg"/><Relationship Id="rId2" Type="http://schemas.openxmlformats.org/officeDocument/2006/relationships/tags" Target="../tags/tag1116.xml"/><Relationship Id="rId1" Type="http://schemas.openxmlformats.org/officeDocument/2006/relationships/tags" Target="../tags/tag1115.xml"/><Relationship Id="rId6" Type="http://schemas.openxmlformats.org/officeDocument/2006/relationships/notesSlide" Target="../notesSlides/notesSlide13.xml"/><Relationship Id="rId5" Type="http://schemas.openxmlformats.org/officeDocument/2006/relationships/slideLayout" Target="../slideLayouts/slideLayout45.xml"/><Relationship Id="rId4" Type="http://schemas.openxmlformats.org/officeDocument/2006/relationships/tags" Target="../tags/tag1118.xml"/></Relationships>
</file>

<file path=ppt/slides/_rels/slide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jpg"/></Relationships>
</file>

<file path=ppt/slides/_rels/slide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tags" Target="../tags/tag1124.xml"/><Relationship Id="rId7" Type="http://schemas.openxmlformats.org/officeDocument/2006/relationships/image" Target="../media/image79.png"/><Relationship Id="rId2" Type="http://schemas.openxmlformats.org/officeDocument/2006/relationships/tags" Target="../tags/tag1123.xml"/><Relationship Id="rId1" Type="http://schemas.openxmlformats.org/officeDocument/2006/relationships/tags" Target="../tags/tag1122.xml"/><Relationship Id="rId6" Type="http://schemas.openxmlformats.org/officeDocument/2006/relationships/image" Target="../media/image90.jpeg"/><Relationship Id="rId5" Type="http://schemas.openxmlformats.org/officeDocument/2006/relationships/notesSlide" Target="../notesSlides/notesSlide16.xml"/><Relationship Id="rId4" Type="http://schemas.openxmlformats.org/officeDocument/2006/relationships/slideLayout" Target="../slideLayouts/slideLayout179.xml"/></Relationships>
</file>

<file path=ppt/slides/_rels/slide18.xml.rels><?xml version="1.0" encoding="UTF-8" standalone="yes"?>
<Relationships xmlns="http://schemas.openxmlformats.org/package/2006/relationships"><Relationship Id="rId3" Type="http://schemas.openxmlformats.org/officeDocument/2006/relationships/tags" Target="../tags/tag1130.xml"/><Relationship Id="rId7" Type="http://schemas.openxmlformats.org/officeDocument/2006/relationships/image" Target="../media/image79.png"/><Relationship Id="rId2" Type="http://schemas.openxmlformats.org/officeDocument/2006/relationships/tags" Target="../tags/tag1129.xml"/><Relationship Id="rId1" Type="http://schemas.openxmlformats.org/officeDocument/2006/relationships/tags" Target="../tags/tag1128.xml"/><Relationship Id="rId6" Type="http://schemas.openxmlformats.org/officeDocument/2006/relationships/image" Target="../media/image91.jpeg"/><Relationship Id="rId5" Type="http://schemas.openxmlformats.org/officeDocument/2006/relationships/notesSlide" Target="../notesSlides/notesSlide17.xml"/><Relationship Id="rId4" Type="http://schemas.openxmlformats.org/officeDocument/2006/relationships/slideLayout" Target="../slideLayouts/slideLayout17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135.xml"/><Relationship Id="rId1" Type="http://schemas.openxmlformats.org/officeDocument/2006/relationships/tags" Target="../tags/tag1134.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0.pn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456.xml"/><Relationship Id="rId6" Type="http://schemas.openxmlformats.org/officeDocument/2006/relationships/image" Target="../media/image44.jpeg"/><Relationship Id="rId11" Type="http://schemas.openxmlformats.org/officeDocument/2006/relationships/image" Target="../media/image36.pn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1.xml"/><Relationship Id="rId7" Type="http://schemas.openxmlformats.org/officeDocument/2006/relationships/image" Target="../media/image54.png"/><Relationship Id="rId2" Type="http://schemas.openxmlformats.org/officeDocument/2006/relationships/tags" Target="../tags/tag1058.xml"/><Relationship Id="rId1" Type="http://schemas.openxmlformats.org/officeDocument/2006/relationships/tags" Target="../tags/tag105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8" Type="http://schemas.openxmlformats.org/officeDocument/2006/relationships/tags" Target="../tags/tag1066.xml"/><Relationship Id="rId13" Type="http://schemas.openxmlformats.org/officeDocument/2006/relationships/slideLayout" Target="../slideLayouts/slideLayout50.xml"/><Relationship Id="rId18" Type="http://schemas.openxmlformats.org/officeDocument/2006/relationships/image" Target="../media/image59.png"/><Relationship Id="rId3" Type="http://schemas.openxmlformats.org/officeDocument/2006/relationships/tags" Target="../tags/tag1061.xml"/><Relationship Id="rId7" Type="http://schemas.openxmlformats.org/officeDocument/2006/relationships/tags" Target="../tags/tag1065.xml"/><Relationship Id="rId12" Type="http://schemas.openxmlformats.org/officeDocument/2006/relationships/tags" Target="../tags/tag1070.xml"/><Relationship Id="rId17" Type="http://schemas.openxmlformats.org/officeDocument/2006/relationships/image" Target="../media/image58.png"/><Relationship Id="rId2" Type="http://schemas.openxmlformats.org/officeDocument/2006/relationships/tags" Target="../tags/tag1060.xml"/><Relationship Id="rId16" Type="http://schemas.openxmlformats.org/officeDocument/2006/relationships/image" Target="../media/image57.png"/><Relationship Id="rId1" Type="http://schemas.openxmlformats.org/officeDocument/2006/relationships/tags" Target="../tags/tag1059.xml"/><Relationship Id="rId6" Type="http://schemas.openxmlformats.org/officeDocument/2006/relationships/tags" Target="../tags/tag1064.xml"/><Relationship Id="rId11" Type="http://schemas.openxmlformats.org/officeDocument/2006/relationships/tags" Target="../tags/tag1069.xml"/><Relationship Id="rId5" Type="http://schemas.openxmlformats.org/officeDocument/2006/relationships/tags" Target="../tags/tag1063.xml"/><Relationship Id="rId15" Type="http://schemas.openxmlformats.org/officeDocument/2006/relationships/image" Target="../media/image56.png"/><Relationship Id="rId10" Type="http://schemas.openxmlformats.org/officeDocument/2006/relationships/tags" Target="../tags/tag1068.xml"/><Relationship Id="rId4" Type="http://schemas.openxmlformats.org/officeDocument/2006/relationships/tags" Target="../tags/tag1062.xml"/><Relationship Id="rId9" Type="http://schemas.openxmlformats.org/officeDocument/2006/relationships/tags" Target="../tags/tag1067.xml"/><Relationship Id="rId1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076.xml"/><Relationship Id="rId7" Type="http://schemas.openxmlformats.org/officeDocument/2006/relationships/tags" Target="../tags/tag1080.xml"/><Relationship Id="rId12" Type="http://schemas.openxmlformats.org/officeDocument/2006/relationships/image" Target="../media/image62.jpeg"/><Relationship Id="rId2" Type="http://schemas.openxmlformats.org/officeDocument/2006/relationships/tags" Target="../tags/tag1075.xml"/><Relationship Id="rId1" Type="http://schemas.openxmlformats.org/officeDocument/2006/relationships/tags" Target="../tags/tag1074.xml"/><Relationship Id="rId6" Type="http://schemas.openxmlformats.org/officeDocument/2006/relationships/tags" Target="../tags/tag1079.xml"/><Relationship Id="rId11" Type="http://schemas.openxmlformats.org/officeDocument/2006/relationships/image" Target="../media/image61.jpeg"/><Relationship Id="rId5" Type="http://schemas.openxmlformats.org/officeDocument/2006/relationships/tags" Target="../tags/tag1078.xml"/><Relationship Id="rId10" Type="http://schemas.openxmlformats.org/officeDocument/2006/relationships/image" Target="../media/image60.jpeg"/><Relationship Id="rId4" Type="http://schemas.openxmlformats.org/officeDocument/2006/relationships/tags" Target="../tags/tag1077.xml"/><Relationship Id="rId9"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tags" Target="../tags/tag1091.xml"/><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tags" Target="../tags/tag1086.xml"/><Relationship Id="rId21" Type="http://schemas.openxmlformats.org/officeDocument/2006/relationships/image" Target="../media/image71.jpeg"/><Relationship Id="rId7" Type="http://schemas.openxmlformats.org/officeDocument/2006/relationships/tags" Target="../tags/tag1090.xml"/><Relationship Id="rId12" Type="http://schemas.openxmlformats.org/officeDocument/2006/relationships/notesSlide" Target="../notesSlides/notesSlide7.xml"/><Relationship Id="rId17" Type="http://schemas.openxmlformats.org/officeDocument/2006/relationships/image" Target="../media/image67.jpeg"/><Relationship Id="rId2" Type="http://schemas.openxmlformats.org/officeDocument/2006/relationships/tags" Target="../tags/tag1085.xml"/><Relationship Id="rId16" Type="http://schemas.openxmlformats.org/officeDocument/2006/relationships/image" Target="../media/image66.jpeg"/><Relationship Id="rId20" Type="http://schemas.openxmlformats.org/officeDocument/2006/relationships/image" Target="../media/image70.jpeg"/><Relationship Id="rId1" Type="http://schemas.openxmlformats.org/officeDocument/2006/relationships/tags" Target="../tags/tag1084.xml"/><Relationship Id="rId6" Type="http://schemas.openxmlformats.org/officeDocument/2006/relationships/tags" Target="../tags/tag1089.xml"/><Relationship Id="rId11" Type="http://schemas.openxmlformats.org/officeDocument/2006/relationships/slideLayout" Target="../slideLayouts/slideLayout53.xml"/><Relationship Id="rId5" Type="http://schemas.openxmlformats.org/officeDocument/2006/relationships/tags" Target="../tags/tag1088.xml"/><Relationship Id="rId15" Type="http://schemas.openxmlformats.org/officeDocument/2006/relationships/image" Target="../media/image65.png"/><Relationship Id="rId10" Type="http://schemas.openxmlformats.org/officeDocument/2006/relationships/tags" Target="../tags/tag1093.xml"/><Relationship Id="rId19" Type="http://schemas.openxmlformats.org/officeDocument/2006/relationships/image" Target="../media/image69.jpeg"/><Relationship Id="rId4" Type="http://schemas.openxmlformats.org/officeDocument/2006/relationships/tags" Target="../tags/tag1087.xml"/><Relationship Id="rId9" Type="http://schemas.openxmlformats.org/officeDocument/2006/relationships/tags" Target="../tags/tag1092.xml"/><Relationship Id="rId1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FAC9A1-4B4C-012F-A6E4-9EEC69D30E10}"/>
              </a:ext>
            </a:extLst>
          </p:cNvPr>
          <p:cNvPicPr>
            <a:picLocks noChangeAspect="1"/>
          </p:cNvPicPr>
          <p:nvPr/>
        </p:nvPicPr>
        <p:blipFill>
          <a:blip r:embed="rId4"/>
          <a:stretch>
            <a:fillRect/>
          </a:stretch>
        </p:blipFill>
        <p:spPr>
          <a:xfrm>
            <a:off x="0" y="-92597"/>
            <a:ext cx="12192000" cy="6858000"/>
          </a:xfrm>
          <a:prstGeom prst="rect">
            <a:avLst/>
          </a:prstGeom>
        </p:spPr>
      </p:pic>
      <p:pic>
        <p:nvPicPr>
          <p:cNvPr id="4" name="Picture 3">
            <a:extLst>
              <a:ext uri="{FF2B5EF4-FFF2-40B4-BE49-F238E27FC236}">
                <a16:creationId xmlns:a16="http://schemas.microsoft.com/office/drawing/2014/main" id="{79A876F6-871D-C7A7-EFAD-1AB174F9E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9396" y="92597"/>
            <a:ext cx="4117856" cy="475489"/>
          </a:xfrm>
          <a:prstGeom prst="rect">
            <a:avLst/>
          </a:prstGeom>
        </p:spPr>
      </p:pic>
      <p:pic>
        <p:nvPicPr>
          <p:cNvPr id="6" name="Picture 5">
            <a:extLst>
              <a:ext uri="{FF2B5EF4-FFF2-40B4-BE49-F238E27FC236}">
                <a16:creationId xmlns:a16="http://schemas.microsoft.com/office/drawing/2014/main" id="{40C89092-B87D-872D-5678-04A2FA2C6F66}"/>
              </a:ext>
            </a:extLst>
          </p:cNvPr>
          <p:cNvPicPr>
            <a:picLocks noChangeAspect="1"/>
          </p:cNvPicPr>
          <p:nvPr/>
        </p:nvPicPr>
        <p:blipFill>
          <a:blip r:embed="rId6"/>
          <a:stretch>
            <a:fillRect/>
          </a:stretch>
        </p:blipFill>
        <p:spPr>
          <a:xfrm>
            <a:off x="575430" y="-92597"/>
            <a:ext cx="4999153" cy="2432515"/>
          </a:xfrm>
          <a:prstGeom prst="rect">
            <a:avLst/>
          </a:prstGeom>
        </p:spPr>
      </p:pic>
    </p:spTree>
    <p:custDataLst>
      <p:tags r:id="rId1"/>
    </p:custDataLst>
    <p:extLst>
      <p:ext uri="{BB962C8B-B14F-4D97-AF65-F5344CB8AC3E}">
        <p14:creationId xmlns:p14="http://schemas.microsoft.com/office/powerpoint/2010/main" val="19535438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628651" y="365128"/>
            <a:ext cx="7886700" cy="1325563"/>
          </a:xfrm>
          <a:prstGeom prst="rect">
            <a:avLst/>
          </a:prstGeom>
        </p:spPr>
        <p:txBody>
          <a:bodyPr vert="horz" lIns="91440" tIns="45720" rIns="91440" bIns="45720" rtlCol="0" anchor="ctr">
            <a:normAutofit/>
          </a:bodyPr>
          <a:lstStyle>
            <a:lvl1pPr algn="l" defTabSz="685799"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a:t>Click to edit Master title style</a:t>
            </a:r>
          </a:p>
        </p:txBody>
      </p:sp>
      <p:sp>
        <p:nvSpPr>
          <p:cNvPr id="3" name="Slide Number Placeholder 2"/>
          <p:cNvSpPr>
            <a:spLocks noGrp="1"/>
          </p:cNvSpPr>
          <p:nvPr>
            <p:ph type="sldNum" idx="4294967295"/>
            <p:custDataLst>
              <p:tags r:id="rId2"/>
            </p:custDataLst>
          </p:nvPr>
        </p:nvSpPr>
        <p:spPr>
          <a:xfrm>
            <a:off x="6457951" y="6356352"/>
            <a:ext cx="2057400" cy="365125"/>
          </a:xfrm>
          <a:prstGeom prst="rect">
            <a:avLst/>
          </a:prstGeom>
        </p:spPr>
        <p:txBody>
          <a:bodyPr vert="horz" lIns="91440" tIns="45720" rIns="91440" bIns="45720" rtlCol="0" anchor="ctr"/>
          <a:lstStyle>
            <a:defPPr>
              <a:defRPr lang="en-US"/>
            </a:defPPr>
            <a:lvl1pPr marL="0" algn="r" defTabSz="914377" rtl="0" eaLnBrk="1" latinLnBrk="0" hangingPunct="1">
              <a:defRPr sz="9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spcBef>
                <a:spcPct val="0"/>
              </a:spcBef>
              <a:spcAft>
                <a:spcPct val="0"/>
              </a:spcAft>
              <a:defRPr/>
            </a:pPr>
            <a:fld id="{3BF2E146-BD73-4FFC-B30B-C49D54932AF6}" type="slidenum">
              <a:rPr lang="en-US" b="1" i="1">
                <a:solidFill>
                  <a:srgbClr val="00549F">
                    <a:tint val="75000"/>
                  </a:srgbClr>
                </a:solidFill>
                <a:latin typeface="Calibri"/>
                <a:cs typeface="Arial" pitchFamily="34" charset="0"/>
                <a:sym typeface="Lora-SemiBoldItalic"/>
              </a:rPr>
              <a:pPr>
                <a:spcBef>
                  <a:spcPct val="0"/>
                </a:spcBef>
                <a:spcAft>
                  <a:spcPct val="0"/>
                </a:spcAft>
                <a:defRPr/>
              </a:pPr>
              <a:t>10</a:t>
            </a:fld>
            <a:endParaRPr lang="en-US" altLang="en-US" b="1" i="1">
              <a:solidFill>
                <a:srgbClr val="00549F">
                  <a:tint val="75000"/>
                </a:srgbClr>
              </a:solidFill>
              <a:latin typeface="Calibri"/>
              <a:cs typeface="Arial" pitchFamily="34" charset="0"/>
              <a:sym typeface="Lora-SemiBoldItalic"/>
            </a:endParaRPr>
          </a:p>
        </p:txBody>
      </p:sp>
      <p:pic>
        <p:nvPicPr>
          <p:cNvPr id="6" name="Picture 4"/>
          <p:cNvPicPr>
            <a:picLocks noChangeAspect="1" noChangeArrowheads="1"/>
          </p:cNvPicPr>
          <p:nvPr>
            <p:custDataLst>
              <p:tags r:id="rId3"/>
            </p:custDataLst>
          </p:nvPr>
        </p:nvPicPr>
        <p:blipFill>
          <a:blip r:embed="rId6">
            <a:extLst>
              <a:ext uri="{28A0092B-C50C-407E-A947-70E740481C1C}">
                <a14:useLocalDpi xmlns:a14="http://schemas.microsoft.com/office/drawing/2010/main"/>
              </a:ext>
            </a:extLst>
          </a:blip>
          <a:stretch>
            <a:fillRect/>
          </a:stretch>
        </p:blipFill>
        <p:spPr bwMode="auto">
          <a:xfrm>
            <a:off x="1483056" y="707545"/>
            <a:ext cx="9184944" cy="5150331"/>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76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t="7719" b="7719"/>
          <a:stretch/>
        </p:blipFill>
        <p:spPr>
          <a:xfrm>
            <a:off x="1" y="-27709"/>
            <a:ext cx="12234040" cy="6885708"/>
          </a:xfrm>
          <a:prstGeom prst="rect">
            <a:avLst/>
          </a:prstGeom>
        </p:spPr>
      </p:pic>
      <p:sp>
        <p:nvSpPr>
          <p:cNvPr id="3" name="Rectangle 2"/>
          <p:cNvSpPr/>
          <p:nvPr>
            <p:custDataLst>
              <p:tags r:id="rId2"/>
            </p:custDataLst>
          </p:nvPr>
        </p:nvSpPr>
        <p:spPr>
          <a:xfrm>
            <a:off x="8028519" y="-27709"/>
            <a:ext cx="3962400" cy="28894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800" b="0" i="0" kern="1200">
              <a:solidFill>
                <a:prstClr val="white"/>
              </a:solidFill>
              <a:latin typeface="Calibri"/>
              <a:cs typeface="Arial"/>
            </a:endParaRPr>
          </a:p>
        </p:txBody>
      </p:sp>
      <p:pic>
        <p:nvPicPr>
          <p:cNvPr id="6" name="Picture 5">
            <a:extLst>
              <a:ext uri="{FF2B5EF4-FFF2-40B4-BE49-F238E27FC236}">
                <a16:creationId xmlns:a16="http://schemas.microsoft.com/office/drawing/2014/main" id="{36C48431-1AD0-FB0F-0413-6A8C329EF2A5}"/>
              </a:ext>
            </a:extLst>
          </p:cNvPr>
          <p:cNvPicPr>
            <a:picLocks noChangeAspect="1"/>
          </p:cNvPicPr>
          <p:nvPr/>
        </p:nvPicPr>
        <p:blipFill rotWithShape="1">
          <a:blip r:embed="rId8">
            <a:alphaModFix amt="37000"/>
            <a:extLst>
              <a:ext uri="{28A0092B-C50C-407E-A947-70E740481C1C}">
                <a14:useLocalDpi xmlns:a14="http://schemas.microsoft.com/office/drawing/2010/main" val="0"/>
              </a:ext>
            </a:extLst>
          </a:blip>
          <a:srcRect t="5064" b="53077"/>
          <a:stretch/>
        </p:blipFill>
        <p:spPr>
          <a:xfrm rot="10800000" flipH="1" flipV="1">
            <a:off x="-26070" y="4034379"/>
            <a:ext cx="12244139" cy="2882900"/>
          </a:xfrm>
          <a:prstGeom prst="rect">
            <a:avLst/>
          </a:prstGeom>
        </p:spPr>
      </p:pic>
      <p:sp>
        <p:nvSpPr>
          <p:cNvPr id="4" name="Title 4"/>
          <p:cNvSpPr>
            <a:spLocks noGrp="1"/>
          </p:cNvSpPr>
          <p:nvPr>
            <p:ph type="ctrTitle" idx="4294967295"/>
            <p:custDataLst>
              <p:tags r:id="rId3"/>
            </p:custDataLst>
          </p:nvPr>
        </p:nvSpPr>
        <p:spPr>
          <a:xfrm>
            <a:off x="5433672" y="5385839"/>
            <a:ext cx="6785345" cy="1542515"/>
          </a:xfrm>
          <a:prstGeom prst="rect">
            <a:avLst/>
          </a:prstGeom>
          <a:noFill/>
        </p:spPr>
        <p:txBody>
          <a:bodyPr anchor="t">
            <a:noAutofit/>
          </a:bodyPr>
          <a:lstStyle/>
          <a:p>
            <a:pPr>
              <a:lnSpc>
                <a:spcPts val="5333"/>
              </a:lnSpc>
            </a:pPr>
            <a:r>
              <a:rPr lang="en-US" b="1" spc="-107" dirty="0">
                <a:solidFill>
                  <a:schemeClr val="bg1"/>
                </a:solidFill>
              </a:rPr>
              <a:t>Captivating cuisine</a:t>
            </a:r>
            <a:endParaRPr lang="en-US" sz="3200" spc="-107" dirty="0">
              <a:solidFill>
                <a:schemeClr val="bg1"/>
              </a:solidFill>
            </a:endParaRPr>
          </a:p>
        </p:txBody>
      </p:sp>
      <p:sp>
        <p:nvSpPr>
          <p:cNvPr id="5" name="Title 4"/>
          <p:cNvSpPr txBox="1"/>
          <p:nvPr>
            <p:custDataLst>
              <p:tags r:id="rId4"/>
            </p:custDataLst>
          </p:nvPr>
        </p:nvSpPr>
        <p:spPr>
          <a:xfrm>
            <a:off x="5845450" y="6086742"/>
            <a:ext cx="6398689" cy="1135631"/>
          </a:xfrm>
          <a:prstGeom prst="rect">
            <a:avLst/>
          </a:prstGeom>
          <a:noFill/>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defRPr/>
            </a:pPr>
            <a:r>
              <a:rPr lang="en-US" sz="3200" b="0" i="0" spc="-107" dirty="0">
                <a:solidFill>
                  <a:prstClr val="white"/>
                </a:solidFill>
                <a:latin typeface="Calibri"/>
                <a:cs typeface="Arial"/>
              </a:rPr>
              <a:t>Freshly prepared, made from scratch</a:t>
            </a:r>
          </a:p>
        </p:txBody>
      </p:sp>
    </p:spTree>
    <p:extLst>
      <p:ext uri="{BB962C8B-B14F-4D97-AF65-F5344CB8AC3E}">
        <p14:creationId xmlns:p14="http://schemas.microsoft.com/office/powerpoint/2010/main" val="62305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14391" b="2105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2336EE5-5747-92FC-FFD9-1A4F772F32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 t="8058" r="58033"/>
          <a:stretch/>
        </p:blipFill>
        <p:spPr>
          <a:xfrm>
            <a:off x="7973559" y="0"/>
            <a:ext cx="4218443" cy="5023771"/>
          </a:xfrm>
          <a:prstGeom prst="rect">
            <a:avLst/>
          </a:prstGeom>
        </p:spPr>
      </p:pic>
      <p:sp>
        <p:nvSpPr>
          <p:cNvPr id="2" name="Title 1"/>
          <p:cNvSpPr>
            <a:spLocks noGrp="1"/>
          </p:cNvSpPr>
          <p:nvPr>
            <p:ph type="title" idx="4294967295"/>
          </p:nvPr>
        </p:nvSpPr>
        <p:spPr>
          <a:xfrm>
            <a:off x="8970482" y="166560"/>
            <a:ext cx="3221519" cy="1143001"/>
          </a:xfrm>
          <a:prstGeom prst="rect">
            <a:avLst/>
          </a:prstGeom>
        </p:spPr>
        <p:txBody>
          <a:bodyPr/>
          <a:lstStyle/>
          <a:p>
            <a:pPr>
              <a:lnSpc>
                <a:spcPts val="4747"/>
              </a:lnSpc>
            </a:pPr>
            <a:r>
              <a:rPr lang="en-US" sz="5333" b="1" dirty="0">
                <a:solidFill>
                  <a:srgbClr val="003595"/>
                </a:solidFill>
              </a:rPr>
              <a:t>Bars &amp;</a:t>
            </a:r>
            <a:br>
              <a:rPr lang="en-US" sz="5333" b="1" dirty="0">
                <a:solidFill>
                  <a:srgbClr val="003595"/>
                </a:solidFill>
              </a:rPr>
            </a:br>
            <a:r>
              <a:rPr lang="en-US" sz="5333" b="1" dirty="0">
                <a:solidFill>
                  <a:srgbClr val="003595"/>
                </a:solidFill>
              </a:rPr>
              <a:t>lounges</a:t>
            </a:r>
          </a:p>
        </p:txBody>
      </p:sp>
    </p:spTree>
    <p:extLst>
      <p:ext uri="{BB962C8B-B14F-4D97-AF65-F5344CB8AC3E}">
        <p14:creationId xmlns:p14="http://schemas.microsoft.com/office/powerpoint/2010/main" val="2877052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custDataLst>
              <p:tags r:id="rId1"/>
            </p:custDataLst>
          </p:nvPr>
        </p:nvPicPr>
        <p:blipFill rotWithShape="1">
          <a:blip r:embed="rId5" cstate="print">
            <a:extLst>
              <a:ext uri="{28A0092B-C50C-407E-A947-70E740481C1C}">
                <a14:useLocalDpi xmlns:a14="http://schemas.microsoft.com/office/drawing/2010/main" val="0"/>
              </a:ext>
            </a:extLst>
          </a:blip>
          <a:srcRect t="11124" b="4501"/>
          <a:stretch/>
        </p:blipFill>
        <p:spPr>
          <a:xfrm>
            <a:off x="0" y="2"/>
            <a:ext cx="12192000" cy="6857999"/>
          </a:xfrm>
        </p:spPr>
      </p:pic>
      <p:pic>
        <p:nvPicPr>
          <p:cNvPr id="2" name="Picture 1">
            <a:extLst>
              <a:ext uri="{FF2B5EF4-FFF2-40B4-BE49-F238E27FC236}">
                <a16:creationId xmlns:a16="http://schemas.microsoft.com/office/drawing/2014/main" id="{67C1E3A6-9FBA-8C9E-1F36-5142ADF4BA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 t="8058" r="58033"/>
          <a:stretch/>
        </p:blipFill>
        <p:spPr>
          <a:xfrm>
            <a:off x="7973559" y="0"/>
            <a:ext cx="4218443" cy="5023771"/>
          </a:xfrm>
          <a:prstGeom prst="rect">
            <a:avLst/>
          </a:prstGeom>
        </p:spPr>
      </p:pic>
      <p:pic>
        <p:nvPicPr>
          <p:cNvPr id="13" name="Picture 12" descr="Text, logo&#10;&#10;Description automatically generated">
            <a:extLst>
              <a:ext uri="{FF2B5EF4-FFF2-40B4-BE49-F238E27FC236}">
                <a16:creationId xmlns:a16="http://schemas.microsoft.com/office/drawing/2014/main" id="{96EF0A3A-6AC1-2C1E-063F-7787DFDD65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5195" y="190754"/>
            <a:ext cx="2856624" cy="1196212"/>
          </a:xfrm>
          <a:prstGeom prst="rect">
            <a:avLst/>
          </a:prstGeom>
        </p:spPr>
      </p:pic>
      <p:pic>
        <p:nvPicPr>
          <p:cNvPr id="14" name="Picture 13">
            <a:extLst>
              <a:ext uri="{FF2B5EF4-FFF2-40B4-BE49-F238E27FC236}">
                <a16:creationId xmlns:a16="http://schemas.microsoft.com/office/drawing/2014/main" id="{FD5C531E-16AB-85FF-D0F1-3FE597AD208A}"/>
              </a:ext>
            </a:extLst>
          </p:cNvPr>
          <p:cNvPicPr>
            <a:picLocks noChangeAspect="1"/>
          </p:cNvPicPr>
          <p:nvPr>
            <p:custDataLst>
              <p:tags r:id="rId2"/>
            </p:custDataLst>
          </p:nvPr>
        </p:nvPicPr>
        <p:blipFill rotWithShape="1">
          <a:blip r:embed="rId8" cstate="print">
            <a:extLst>
              <a:ext uri="{28A0092B-C50C-407E-A947-70E740481C1C}">
                <a14:useLocalDpi xmlns:a14="http://schemas.microsoft.com/office/drawing/2010/main" val="0"/>
              </a:ext>
            </a:extLst>
          </a:blip>
          <a:srcRect t="15912" r="15912"/>
          <a:stretch/>
        </p:blipFill>
        <p:spPr>
          <a:xfrm>
            <a:off x="50800" y="4504455"/>
            <a:ext cx="3478221" cy="2319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342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custDataLst>
              <p:tags r:id="rId2"/>
            </p:custDataLst>
          </p:nvPr>
        </p:nvSpPr>
        <p:spPr>
          <a:xfrm>
            <a:off x="7098766" y="469076"/>
            <a:ext cx="5093233" cy="1721627"/>
          </a:xfrm>
          <a:prstGeom prst="rect">
            <a:avLst/>
          </a:prstGeom>
          <a:gradFill>
            <a:gsLst>
              <a:gs pos="0">
                <a:schemeClr val="accent1">
                  <a:shade val="51000"/>
                  <a:satMod val="130000"/>
                </a:schemeClr>
              </a:gs>
              <a:gs pos="80000">
                <a:srgbClr val="06A7E1">
                  <a:lumMod val="95000"/>
                  <a:lumOff val="5000"/>
                </a:srgbClr>
              </a:gs>
              <a:gs pos="100000">
                <a:schemeClr val="accent1">
                  <a:shade val="94000"/>
                  <a:satMod val="13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cs typeface="Arial"/>
            </a:endParaRPr>
          </a:p>
        </p:txBody>
      </p:sp>
      <p:sp>
        <p:nvSpPr>
          <p:cNvPr id="11" name="Rectangle 10"/>
          <p:cNvSpPr/>
          <p:nvPr>
            <p:custDataLst>
              <p:tags r:id="rId3"/>
            </p:custDataLst>
          </p:nvPr>
        </p:nvSpPr>
        <p:spPr>
          <a:xfrm>
            <a:off x="7488154" y="365760"/>
            <a:ext cx="5084487" cy="17336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227" normalizeH="0" baseline="0" noProof="0" dirty="0">
                <a:ln>
                  <a:noFill/>
                </a:ln>
                <a:solidFill>
                  <a:prstClr val="white"/>
                </a:solidFill>
                <a:effectLst/>
                <a:uLnTx/>
                <a:uFillTx/>
                <a:latin typeface="Calibri"/>
                <a:cs typeface="Helvetica Light"/>
              </a:rPr>
              <a:t>Captivating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227" normalizeH="0" baseline="0" noProof="0" dirty="0">
                <a:ln>
                  <a:noFill/>
                </a:ln>
                <a:solidFill>
                  <a:prstClr val="white"/>
                </a:solidFill>
                <a:effectLst/>
                <a:uLnTx/>
                <a:uFillTx/>
                <a:latin typeface="Calibri"/>
                <a:cs typeface="Helvetica Light"/>
              </a:rPr>
              <a:t>entertainment</a:t>
            </a:r>
          </a:p>
        </p:txBody>
      </p:sp>
      <p:pic>
        <p:nvPicPr>
          <p:cNvPr id="16" name="Picture 2"/>
          <p:cNvPicPr>
            <a:picLocks noChangeAspect="1" noChangeArrowheads="1"/>
          </p:cNvPicPr>
          <p:nvPr>
            <p:custDataLst>
              <p:tags r:id="rId4"/>
            </p:custDataLst>
          </p:nvPr>
        </p:nvPicPr>
        <p:blipFill rotWithShape="1">
          <a:blip r:embed="rId7">
            <a:extLst>
              <a:ext uri="{28A0092B-C50C-407E-A947-70E740481C1C}">
                <a14:useLocalDpi xmlns:a14="http://schemas.microsoft.com/office/drawing/2010/main"/>
              </a:ext>
            </a:extLst>
          </a:blip>
          <a:srcRect l="26488" t="32575" r="18074" b="11331"/>
          <a:stretch/>
        </p:blipFill>
        <p:spPr bwMode="auto">
          <a:xfrm>
            <a:off x="2" y="0"/>
            <a:ext cx="12049557"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B255267D-D6AA-3852-08FE-68893022A907}"/>
              </a:ext>
            </a:extLst>
          </p:cNvPr>
          <p:cNvPicPr>
            <a:picLocks noChangeAspect="1"/>
          </p:cNvPicPr>
          <p:nvPr/>
        </p:nvPicPr>
        <p:blipFill rotWithShape="1">
          <a:blip r:embed="rId8">
            <a:alphaModFix amt="82000"/>
            <a:extLst>
              <a:ext uri="{28A0092B-C50C-407E-A947-70E740481C1C}">
                <a14:useLocalDpi xmlns:a14="http://schemas.microsoft.com/office/drawing/2010/main" val="0"/>
              </a:ext>
            </a:extLst>
          </a:blip>
          <a:srcRect t="5064" b="53077"/>
          <a:stretch/>
        </p:blipFill>
        <p:spPr>
          <a:xfrm rot="10800000" flipH="1">
            <a:off x="0" y="1"/>
            <a:ext cx="12244139" cy="2882900"/>
          </a:xfrm>
          <a:prstGeom prst="rect">
            <a:avLst/>
          </a:prstGeom>
        </p:spPr>
      </p:pic>
      <p:sp>
        <p:nvSpPr>
          <p:cNvPr id="5" name="TextBox 4">
            <a:extLst>
              <a:ext uri="{FF2B5EF4-FFF2-40B4-BE49-F238E27FC236}">
                <a16:creationId xmlns:a16="http://schemas.microsoft.com/office/drawing/2014/main" id="{E7304B4D-53D8-A420-7D5C-5EB84C0711A9}"/>
              </a:ext>
            </a:extLst>
          </p:cNvPr>
          <p:cNvSpPr txBox="1"/>
          <p:nvPr/>
        </p:nvSpPr>
        <p:spPr>
          <a:xfrm>
            <a:off x="1590533" y="24239"/>
            <a:ext cx="10653607" cy="1107996"/>
          </a:xfrm>
          <a:prstGeom prst="rect">
            <a:avLst/>
          </a:prstGeom>
          <a:noFill/>
          <a:ln>
            <a:noFill/>
          </a:ln>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3595"/>
                </a:solidFill>
                <a:effectLst/>
                <a:uLnTx/>
                <a:uFillTx/>
                <a:latin typeface="Calibri"/>
                <a:cs typeface="Arial" pitchFamily="34" charset="0"/>
              </a:rPr>
              <a:t>   Engaging entertainment</a:t>
            </a:r>
            <a:endParaRPr kumimoji="0" lang="en-US" sz="4000" b="1" i="0" u="none" strike="noStrike" kern="1200" cap="none" spc="0" normalizeH="0" baseline="0" noProof="0" dirty="0">
              <a:ln>
                <a:noFill/>
              </a:ln>
              <a:solidFill>
                <a:srgbClr val="003595"/>
              </a:solidFill>
              <a:effectLst/>
              <a:uLnTx/>
              <a:uFillTx/>
              <a:latin typeface="Calibri"/>
              <a:cs typeface="Arial" pitchFamily="34" charset="0"/>
            </a:endParaRPr>
          </a:p>
        </p:txBody>
      </p:sp>
    </p:spTree>
    <p:custDataLst>
      <p:tags r:id="rId1"/>
    </p:custDataLst>
    <p:extLst>
      <p:ext uri="{BB962C8B-B14F-4D97-AF65-F5344CB8AC3E}">
        <p14:creationId xmlns:p14="http://schemas.microsoft.com/office/powerpoint/2010/main" val="104832558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10415" r="328" b="190"/>
          <a:stretch/>
        </p:blipFill>
        <p:spPr>
          <a:xfrm>
            <a:off x="1" y="-16185"/>
            <a:ext cx="9204183" cy="6861117"/>
          </a:xfrm>
        </p:spPr>
      </p:pic>
      <p:pic>
        <p:nvPicPr>
          <p:cNvPr id="4" name="Picture Placeholder 5">
            <a:extLst>
              <a:ext uri="{FF2B5EF4-FFF2-40B4-BE49-F238E27FC236}">
                <a16:creationId xmlns:a16="http://schemas.microsoft.com/office/drawing/2014/main" id="{0FDC496E-9F75-C8C6-9637-A6D38C074497}"/>
              </a:ext>
            </a:extLst>
          </p:cNvPr>
          <p:cNvPicPr>
            <a:picLocks noChangeAspect="1"/>
          </p:cNvPicPr>
          <p:nvPr/>
        </p:nvPicPr>
        <p:blipFill rotWithShape="1">
          <a:blip r:embed="rId4">
            <a:extLst>
              <a:ext uri="{28A0092B-C50C-407E-A947-70E740481C1C}">
                <a14:useLocalDpi xmlns:a14="http://schemas.microsoft.com/office/drawing/2010/main" val="0"/>
              </a:ext>
            </a:extLst>
          </a:blip>
          <a:srcRect l="4981" t="-4733" r="4981" b="187"/>
          <a:stretch/>
        </p:blipFill>
        <p:spPr>
          <a:xfrm>
            <a:off x="9205182" y="4099277"/>
            <a:ext cx="2969885" cy="2758723"/>
          </a:xfrm>
          <a:prstGeom prst="rect">
            <a:avLst/>
          </a:prstGeom>
        </p:spPr>
      </p:pic>
      <p:pic>
        <p:nvPicPr>
          <p:cNvPr id="7" name="Picture Placeholder 3">
            <a:extLst>
              <a:ext uri="{FF2B5EF4-FFF2-40B4-BE49-F238E27FC236}">
                <a16:creationId xmlns:a16="http://schemas.microsoft.com/office/drawing/2014/main" id="{53C5EFC9-9C1F-6AD4-2BFE-122D77F30C1A}"/>
              </a:ext>
            </a:extLst>
          </p:cNvPr>
          <p:cNvPicPr>
            <a:picLocks noChangeAspect="1"/>
          </p:cNvPicPr>
          <p:nvPr/>
        </p:nvPicPr>
        <p:blipFill>
          <a:blip r:embed="rId5">
            <a:extLst>
              <a:ext uri="{28A0092B-C50C-407E-A947-70E740481C1C}">
                <a14:useLocalDpi xmlns:a14="http://schemas.microsoft.com/office/drawing/2010/main" val="0"/>
              </a:ext>
            </a:extLst>
          </a:blip>
          <a:srcRect l="12484" r="12484"/>
          <a:stretch/>
        </p:blipFill>
        <p:spPr>
          <a:xfrm>
            <a:off x="9204183" y="1636216"/>
            <a:ext cx="2969885" cy="2638747"/>
          </a:xfrm>
          <a:prstGeom prst="rect">
            <a:avLst/>
          </a:prstGeom>
        </p:spPr>
      </p:pic>
      <p:pic>
        <p:nvPicPr>
          <p:cNvPr id="6" name="Picture 5">
            <a:extLst>
              <a:ext uri="{FF2B5EF4-FFF2-40B4-BE49-F238E27FC236}">
                <a16:creationId xmlns:a16="http://schemas.microsoft.com/office/drawing/2014/main" id="{582C37A9-757E-76A1-44F0-A814DCF6B4B5}"/>
              </a:ext>
            </a:extLst>
          </p:cNvPr>
          <p:cNvPicPr>
            <a:picLocks noChangeAspect="1"/>
          </p:cNvPicPr>
          <p:nvPr/>
        </p:nvPicPr>
        <p:blipFill rotWithShape="1">
          <a:blip r:embed="rId6">
            <a:extLst>
              <a:ext uri="{28A0092B-C50C-407E-A947-70E740481C1C}">
                <a14:useLocalDpi xmlns:a14="http://schemas.microsoft.com/office/drawing/2010/main" val="0"/>
              </a:ext>
            </a:extLst>
          </a:blip>
          <a:srcRect l="-4182" t="35235" r="57332" b="10252"/>
          <a:stretch/>
        </p:blipFill>
        <p:spPr>
          <a:xfrm>
            <a:off x="7196669" y="-29253"/>
            <a:ext cx="4995332" cy="2438400"/>
          </a:xfrm>
          <a:prstGeom prst="rect">
            <a:avLst/>
          </a:prstGeom>
        </p:spPr>
      </p:pic>
      <p:sp>
        <p:nvSpPr>
          <p:cNvPr id="2" name="Title 1"/>
          <p:cNvSpPr>
            <a:spLocks noGrp="1"/>
          </p:cNvSpPr>
          <p:nvPr>
            <p:ph type="title"/>
          </p:nvPr>
        </p:nvSpPr>
        <p:spPr>
          <a:xfrm>
            <a:off x="8555528" y="119975"/>
            <a:ext cx="4267200" cy="1143000"/>
          </a:xfrm>
        </p:spPr>
        <p:txBody>
          <a:bodyPr/>
          <a:lstStyle/>
          <a:p>
            <a:pPr>
              <a:lnSpc>
                <a:spcPts val="3680"/>
              </a:lnSpc>
            </a:pPr>
            <a:r>
              <a:rPr lang="en-US" sz="3733" b="1" dirty="0">
                <a:solidFill>
                  <a:srgbClr val="003595"/>
                </a:solidFill>
              </a:rPr>
              <a:t>Live music, comedians &amp; illusionists </a:t>
            </a:r>
          </a:p>
        </p:txBody>
      </p:sp>
    </p:spTree>
    <p:extLst>
      <p:ext uri="{BB962C8B-B14F-4D97-AF65-F5344CB8AC3E}">
        <p14:creationId xmlns:p14="http://schemas.microsoft.com/office/powerpoint/2010/main" val="428538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7306" b="6931"/>
          <a:stretch/>
        </p:blipFill>
        <p:spPr>
          <a:xfrm>
            <a:off x="1" y="-41013"/>
            <a:ext cx="12191999" cy="6970513"/>
          </a:xfrm>
        </p:spPr>
      </p:pic>
      <p:sp>
        <p:nvSpPr>
          <p:cNvPr id="5" name="Freeform: Shape 4">
            <a:extLst>
              <a:ext uri="{FF2B5EF4-FFF2-40B4-BE49-F238E27FC236}">
                <a16:creationId xmlns:a16="http://schemas.microsoft.com/office/drawing/2014/main" id="{9868BC83-94E7-7C7C-6891-6A9AE377D5CE}"/>
              </a:ext>
            </a:extLst>
          </p:cNvPr>
          <p:cNvSpPr/>
          <p:nvPr/>
        </p:nvSpPr>
        <p:spPr>
          <a:xfrm>
            <a:off x="5712432" y="41097"/>
            <a:ext cx="2835667" cy="1821951"/>
          </a:xfrm>
          <a:custGeom>
            <a:avLst/>
            <a:gdLst>
              <a:gd name="connsiteX0" fmla="*/ 0 w 2126750"/>
              <a:gd name="connsiteY0" fmla="*/ 0 h 1366463"/>
              <a:gd name="connsiteX1" fmla="*/ 2126750 w 2126750"/>
              <a:gd name="connsiteY1" fmla="*/ 184935 h 1366463"/>
              <a:gd name="connsiteX2" fmla="*/ 2075379 w 2126750"/>
              <a:gd name="connsiteY2" fmla="*/ 1366463 h 1366463"/>
              <a:gd name="connsiteX3" fmla="*/ 30822 w 2126750"/>
              <a:gd name="connsiteY3" fmla="*/ 1315093 h 1366463"/>
              <a:gd name="connsiteX4" fmla="*/ 0 w 2126750"/>
              <a:gd name="connsiteY4" fmla="*/ 0 h 1366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750" h="1366463">
                <a:moveTo>
                  <a:pt x="0" y="0"/>
                </a:moveTo>
                <a:lnTo>
                  <a:pt x="2126750" y="184935"/>
                </a:lnTo>
                <a:lnTo>
                  <a:pt x="2075379" y="1366463"/>
                </a:lnTo>
                <a:lnTo>
                  <a:pt x="30822" y="1315093"/>
                </a:lnTo>
                <a:cubicBezTo>
                  <a:pt x="27397" y="876729"/>
                  <a:pt x="23973" y="438364"/>
                  <a:pt x="0" y="0"/>
                </a:cubicBezTo>
                <a:close/>
              </a:path>
            </a:pathLst>
          </a:custGeom>
          <a:solidFill>
            <a:srgbClr val="0035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cs typeface="Aria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635">
            <a:off x="6132011" y="246765"/>
            <a:ext cx="2041133" cy="1410612"/>
          </a:xfrm>
          <a:prstGeom prst="rect">
            <a:avLst/>
          </a:prstGeom>
        </p:spPr>
      </p:pic>
    </p:spTree>
    <p:extLst>
      <p:ext uri="{BB962C8B-B14F-4D97-AF65-F5344CB8AC3E}">
        <p14:creationId xmlns:p14="http://schemas.microsoft.com/office/powerpoint/2010/main" val="258598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t="16534" b="-29366"/>
          <a:stretch/>
        </p:blipFill>
        <p:spPr>
          <a:xfrm>
            <a:off x="0" y="1"/>
            <a:ext cx="12192000" cy="92709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BB91319-8A0D-2BD8-C22F-CD7F4FDDC4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3" t="8058" r="62365"/>
          <a:stretch/>
        </p:blipFill>
        <p:spPr>
          <a:xfrm flipH="1">
            <a:off x="-1" y="-3"/>
            <a:ext cx="3776135" cy="5023771"/>
          </a:xfrm>
          <a:prstGeom prst="rect">
            <a:avLst/>
          </a:prstGeom>
        </p:spPr>
      </p:pic>
      <p:sp>
        <p:nvSpPr>
          <p:cNvPr id="11" name="TextBox 10"/>
          <p:cNvSpPr txBox="1"/>
          <p:nvPr>
            <p:custDataLst>
              <p:tags r:id="rId3"/>
            </p:custDataLst>
          </p:nvPr>
        </p:nvSpPr>
        <p:spPr>
          <a:xfrm>
            <a:off x="-114793" y="197081"/>
            <a:ext cx="2983148" cy="1195199"/>
          </a:xfrm>
          <a:prstGeom prst="rect">
            <a:avLst/>
          </a:prstGeom>
          <a:noFill/>
        </p:spPr>
        <p:txBody>
          <a:bodyPr wrap="square" rtlCol="0">
            <a:spAutoFit/>
          </a:bodyPr>
          <a:lstStyle/>
          <a:p>
            <a:pPr algn="ctr" defTabSz="1219170" hangingPunct="1">
              <a:lnSpc>
                <a:spcPts val="4267"/>
              </a:lnSpc>
              <a:defRPr/>
            </a:pPr>
            <a:r>
              <a:rPr lang="en-US" sz="3733" i="0" kern="1200" dirty="0">
                <a:solidFill>
                  <a:srgbClr val="003595"/>
                </a:solidFill>
                <a:latin typeface="Calibri"/>
                <a:cs typeface="Arial"/>
              </a:rPr>
              <a:t>Balcony stateroom</a:t>
            </a:r>
          </a:p>
        </p:txBody>
      </p:sp>
    </p:spTree>
    <p:custDataLst>
      <p:tags r:id="rId1"/>
    </p:custDataLst>
    <p:extLst>
      <p:ext uri="{BB962C8B-B14F-4D97-AF65-F5344CB8AC3E}">
        <p14:creationId xmlns:p14="http://schemas.microsoft.com/office/powerpoint/2010/main" val="2194842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t="15762" b="-29639"/>
          <a:stretch/>
        </p:blipFill>
        <p:spPr>
          <a:xfrm>
            <a:off x="0" y="1"/>
            <a:ext cx="12192000" cy="92709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0D2D92A-8E38-A716-4562-4F5736F402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3" t="8058" r="58033"/>
          <a:stretch/>
        </p:blipFill>
        <p:spPr>
          <a:xfrm>
            <a:off x="7973559" y="0"/>
            <a:ext cx="4218443" cy="5023771"/>
          </a:xfrm>
          <a:prstGeom prst="rect">
            <a:avLst/>
          </a:prstGeom>
        </p:spPr>
      </p:pic>
      <p:sp>
        <p:nvSpPr>
          <p:cNvPr id="11" name="TextBox 10"/>
          <p:cNvSpPr txBox="1"/>
          <p:nvPr>
            <p:custDataLst>
              <p:tags r:id="rId3"/>
            </p:custDataLst>
          </p:nvPr>
        </p:nvSpPr>
        <p:spPr>
          <a:xfrm>
            <a:off x="8858655" y="126087"/>
            <a:ext cx="2983148" cy="1195199"/>
          </a:xfrm>
          <a:prstGeom prst="rect">
            <a:avLst/>
          </a:prstGeom>
          <a:noFill/>
        </p:spPr>
        <p:txBody>
          <a:bodyPr wrap="square" rtlCol="0">
            <a:spAutoFit/>
          </a:bodyPr>
          <a:lstStyle/>
          <a:p>
            <a:pPr algn="ctr" defTabSz="1219170" hangingPunct="1">
              <a:lnSpc>
                <a:spcPts val="4267"/>
              </a:lnSpc>
              <a:defRPr/>
            </a:pPr>
            <a:r>
              <a:rPr lang="en-US" sz="3733" i="0" kern="1200" dirty="0">
                <a:solidFill>
                  <a:srgbClr val="003595"/>
                </a:solidFill>
                <a:latin typeface="Calibri"/>
                <a:cs typeface="Arial"/>
              </a:rPr>
              <a:t>Mini-suite</a:t>
            </a:r>
          </a:p>
          <a:p>
            <a:pPr algn="ctr" defTabSz="1219170" hangingPunct="1">
              <a:lnSpc>
                <a:spcPts val="4267"/>
              </a:lnSpc>
              <a:defRPr/>
            </a:pPr>
            <a:r>
              <a:rPr lang="en-US" sz="3733" i="0" kern="1200" dirty="0">
                <a:solidFill>
                  <a:srgbClr val="003595"/>
                </a:solidFill>
                <a:latin typeface="Calibri"/>
                <a:cs typeface="Arial"/>
              </a:rPr>
              <a:t>with balcony</a:t>
            </a:r>
          </a:p>
        </p:txBody>
      </p:sp>
    </p:spTree>
    <p:custDataLst>
      <p:tags r:id="rId1"/>
    </p:custDataLst>
    <p:extLst>
      <p:ext uri="{BB962C8B-B14F-4D97-AF65-F5344CB8AC3E}">
        <p14:creationId xmlns:p14="http://schemas.microsoft.com/office/powerpoint/2010/main" val="184465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EC4857-7FE8-5473-B47B-9E10B2A126DF}"/>
              </a:ext>
            </a:extLst>
          </p:cNvPr>
          <p:cNvPicPr>
            <a:picLocks noChangeAspect="1"/>
          </p:cNvPicPr>
          <p:nvPr>
            <p:custDataLst>
              <p:tags r:id="rId2"/>
            </p:custDataLst>
          </p:nvPr>
        </p:nvPicPr>
        <p:blipFill>
          <a:blip r:embed="rId5">
            <a:extLst>
              <a:ext uri="{28A0092B-C50C-407E-A947-70E740481C1C}">
                <a14:useLocalDpi xmlns:a14="http://schemas.microsoft.com/office/drawing/2010/main"/>
              </a:ext>
            </a:extLst>
          </a:blip>
          <a:stretch>
            <a:fillRect/>
          </a:stretch>
        </p:blipFill>
        <p:spPr>
          <a:xfrm>
            <a:off x="1" y="0"/>
            <a:ext cx="12191999" cy="6858000"/>
          </a:xfrm>
          <a:prstGeom prst="rect">
            <a:avLst/>
          </a:prstGeom>
        </p:spPr>
      </p:pic>
      <p:pic>
        <p:nvPicPr>
          <p:cNvPr id="5" name="Picture 4">
            <a:extLst>
              <a:ext uri="{FF2B5EF4-FFF2-40B4-BE49-F238E27FC236}">
                <a16:creationId xmlns:a16="http://schemas.microsoft.com/office/drawing/2014/main" id="{F4D41AD3-E45A-F978-CAB6-CA76D4825B89}"/>
              </a:ext>
            </a:extLst>
          </p:cNvPr>
          <p:cNvPicPr>
            <a:picLocks noChangeAspect="1"/>
          </p:cNvPicPr>
          <p:nvPr/>
        </p:nvPicPr>
        <p:blipFill>
          <a:blip r:embed="rId6"/>
          <a:stretch>
            <a:fillRect/>
          </a:stretch>
        </p:blipFill>
        <p:spPr>
          <a:xfrm>
            <a:off x="9576265" y="201046"/>
            <a:ext cx="1993565" cy="2487384"/>
          </a:xfrm>
          <a:prstGeom prst="rect">
            <a:avLst/>
          </a:prstGeom>
        </p:spPr>
      </p:pic>
      <p:sp>
        <p:nvSpPr>
          <p:cNvPr id="11" name="TextBox 10">
            <a:extLst>
              <a:ext uri="{FF2B5EF4-FFF2-40B4-BE49-F238E27FC236}">
                <a16:creationId xmlns:a16="http://schemas.microsoft.com/office/drawing/2014/main" id="{31AD1E18-CC9F-E07B-748C-9C1A456A82D9}"/>
              </a:ext>
            </a:extLst>
          </p:cNvPr>
          <p:cNvSpPr txBox="1"/>
          <p:nvPr/>
        </p:nvSpPr>
        <p:spPr>
          <a:xfrm>
            <a:off x="844951" y="1990847"/>
            <a:ext cx="11104159" cy="5337872"/>
          </a:xfrm>
          <a:prstGeom prst="rect">
            <a:avLst/>
          </a:prstGeom>
          <a:noFill/>
        </p:spPr>
        <p:txBody>
          <a:bodyPr wrap="square">
            <a:spAutoFit/>
          </a:bodyPr>
          <a:lstStyle/>
          <a:p>
            <a:pPr marL="0" marR="0" fontAlgn="base">
              <a:lnSpc>
                <a:spcPct val="107000"/>
              </a:lnSpc>
              <a:spcBef>
                <a:spcPts val="0"/>
              </a:spcBef>
              <a:spcAft>
                <a:spcPts val="0"/>
              </a:spcAft>
            </a:pPr>
            <a:r>
              <a:rPr lang="en-US" sz="135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Your Organizer, Susan Barry, CTC Certified Travel Counselor. 2-year Degree 1984. Having earned my designation from The Travel Institute, the oldest and most respected non-profit certification organization in the travel industry.</a:t>
            </a:r>
            <a:endParaRPr lang="en-US"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These credentials require that I have at least five years of travel industry work experience, completed rigorous two-level certification and testing, and continue to fulfill stringent education requirements each year. Much like an accountant or doctor with their respective credentials, my CTC designation means that I am committed to upholding the highest standards of my profession while providing expert advice to my customers.</a:t>
            </a:r>
            <a:endParaRPr lang="en-US"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Susan Barry has earned certification in the travel industry showing a commitment to providing the highest quality travel experiences for travelers. The credentials listed here are the highest achievements possible.</a:t>
            </a:r>
            <a:endParaRPr lang="en-US"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Princess Cruise Lines, Susan Barry Commodore rank level (top tier) Travel Agent</a:t>
            </a:r>
            <a:endParaRPr lang="en-US"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Princess Cruise Lines, Princess Alaska Expert Degree</a:t>
            </a:r>
            <a:endParaRPr lang="en-US"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Princess Cruise Lines, Captain’s Circle Elite Member Status</a:t>
            </a:r>
            <a:endParaRPr lang="en-US"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Have a question? susan@barrybrokerage.com</a:t>
            </a:r>
            <a:endParaRPr lang="en-US"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5A8E5E4-A884-F9A6-2950-EAFDCCB72ADC}"/>
              </a:ext>
            </a:extLst>
          </p:cNvPr>
          <p:cNvPicPr>
            <a:picLocks noChangeAspect="1"/>
          </p:cNvPicPr>
          <p:nvPr/>
        </p:nvPicPr>
        <p:blipFill>
          <a:blip r:embed="rId6"/>
          <a:stretch>
            <a:fillRect/>
          </a:stretch>
        </p:blipFill>
        <p:spPr>
          <a:xfrm>
            <a:off x="9576265" y="201046"/>
            <a:ext cx="1993565" cy="2487384"/>
          </a:xfrm>
          <a:prstGeom prst="rect">
            <a:avLst/>
          </a:prstGeom>
        </p:spPr>
      </p:pic>
    </p:spTree>
    <p:custDataLst>
      <p:tags r:id="rId1"/>
    </p:custDataLst>
    <p:extLst>
      <p:ext uri="{BB962C8B-B14F-4D97-AF65-F5344CB8AC3E}">
        <p14:creationId xmlns:p14="http://schemas.microsoft.com/office/powerpoint/2010/main" val="314251283"/>
      </p:ext>
    </p:extLst>
  </p:cSld>
  <p:clrMapOvr>
    <a:masterClrMapping/>
  </p:clrMapOvr>
  <mc:AlternateContent xmlns:mc="http://schemas.openxmlformats.org/markup-compatibility/2006" xmlns:p14="http://schemas.microsoft.com/office/powerpoint/2010/main">
    <mc:Choice Requires="p14">
      <p:transition p14:dur="0" advClick="0" advTm="7590"/>
    </mc:Choice>
    <mc:Fallback xmlns="">
      <p:transition advClick="0" advTm="759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2EE9170A-0512-D087-FFA4-107C4BF636C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59771" y="-9428"/>
            <a:ext cx="2942588" cy="224028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F31071DF-4E61-9153-C3E1-1DA8470630C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
            <a:ext cx="3048560" cy="2289947"/>
          </a:xfrm>
          <a:prstGeom prst="rect">
            <a:avLst/>
          </a:prstGeom>
        </p:spPr>
      </p:pic>
      <p:pic>
        <p:nvPicPr>
          <p:cNvPr id="109" name="Picture 108">
            <a:extLst>
              <a:ext uri="{FF2B5EF4-FFF2-40B4-BE49-F238E27FC236}">
                <a16:creationId xmlns:a16="http://schemas.microsoft.com/office/drawing/2014/main" id="{21EC1082-BE1F-E40A-EC5D-BEAF382F0CE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2284027"/>
            <a:ext cx="3048560" cy="4573975"/>
          </a:xfrm>
          <a:prstGeom prst="rect">
            <a:avLst/>
          </a:prstGeom>
        </p:spPr>
      </p:pic>
      <p:pic>
        <p:nvPicPr>
          <p:cNvPr id="115" name="Picture 114">
            <a:extLst>
              <a:ext uri="{FF2B5EF4-FFF2-40B4-BE49-F238E27FC236}">
                <a16:creationId xmlns:a16="http://schemas.microsoft.com/office/drawing/2014/main" id="{DC137B10-DC35-BD0E-B1AB-3418EB49CB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0" y="2284026"/>
            <a:ext cx="3048560" cy="4573975"/>
          </a:xfrm>
          <a:prstGeom prst="rect">
            <a:avLst/>
          </a:prstGeom>
        </p:spPr>
      </p:pic>
      <p:pic>
        <p:nvPicPr>
          <p:cNvPr id="116" name="Picture 115">
            <a:extLst>
              <a:ext uri="{FF2B5EF4-FFF2-40B4-BE49-F238E27FC236}">
                <a16:creationId xmlns:a16="http://schemas.microsoft.com/office/drawing/2014/main" id="{DADD9CFF-AC9D-1136-FF7D-1E626D62F69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144000" y="4568055"/>
            <a:ext cx="3048560" cy="2289947"/>
          </a:xfrm>
          <a:prstGeom prst="rect">
            <a:avLst/>
          </a:prstGeom>
        </p:spPr>
      </p:pic>
      <p:pic>
        <p:nvPicPr>
          <p:cNvPr id="118" name="Picture 117">
            <a:extLst>
              <a:ext uri="{FF2B5EF4-FFF2-40B4-BE49-F238E27FC236}">
                <a16:creationId xmlns:a16="http://schemas.microsoft.com/office/drawing/2014/main" id="{02718380-766C-8A6B-1237-3885CF39B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340"/>
          <a:stretch/>
        </p:blipFill>
        <p:spPr>
          <a:xfrm>
            <a:off x="3052893" y="1"/>
            <a:ext cx="3048560" cy="4573975"/>
          </a:xfrm>
          <a:prstGeom prst="rect">
            <a:avLst/>
          </a:prstGeom>
        </p:spPr>
      </p:pic>
      <p:pic>
        <p:nvPicPr>
          <p:cNvPr id="119" name="Picture 118">
            <a:extLst>
              <a:ext uri="{FF2B5EF4-FFF2-40B4-BE49-F238E27FC236}">
                <a16:creationId xmlns:a16="http://schemas.microsoft.com/office/drawing/2014/main" id="{060372A3-C23F-AA78-F9AD-E470507B2CF8}"/>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048001" y="4581744"/>
            <a:ext cx="3048560" cy="2289947"/>
          </a:xfrm>
          <a:prstGeom prst="rect">
            <a:avLst/>
          </a:prstGeom>
        </p:spPr>
      </p:pic>
      <p:sp>
        <p:nvSpPr>
          <p:cNvPr id="120" name="Rounded Rectangle 119">
            <a:extLst>
              <a:ext uri="{FF2B5EF4-FFF2-40B4-BE49-F238E27FC236}">
                <a16:creationId xmlns:a16="http://schemas.microsoft.com/office/drawing/2014/main" id="{A6EA45F5-0EEB-14BA-1C3A-B52B139973AD}"/>
              </a:ext>
            </a:extLst>
          </p:cNvPr>
          <p:cNvSpPr/>
          <p:nvPr/>
        </p:nvSpPr>
        <p:spPr>
          <a:xfrm>
            <a:off x="2619356" y="3376333"/>
            <a:ext cx="2436133" cy="1607122"/>
          </a:xfrm>
          <a:prstGeom prst="round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0">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FAFAFA"/>
              </a:solidFill>
              <a:effectLst/>
              <a:uLnTx/>
              <a:uFillTx/>
              <a:latin typeface="Gill Sans MT" panose="020B0502020104020203"/>
              <a:ea typeface="+mn-ea"/>
              <a:cs typeface="+mn-cs"/>
              <a:sym typeface="Lora SemiBold Italic"/>
            </a:endParaRPr>
          </a:p>
        </p:txBody>
      </p:sp>
      <p:grpSp>
        <p:nvGrpSpPr>
          <p:cNvPr id="130" name="Group 129">
            <a:extLst>
              <a:ext uri="{FF2B5EF4-FFF2-40B4-BE49-F238E27FC236}">
                <a16:creationId xmlns:a16="http://schemas.microsoft.com/office/drawing/2014/main" id="{03DD0A51-AFFF-09F3-6C0D-B337B1A61B84}"/>
              </a:ext>
            </a:extLst>
          </p:cNvPr>
          <p:cNvGrpSpPr/>
          <p:nvPr/>
        </p:nvGrpSpPr>
        <p:grpSpPr>
          <a:xfrm>
            <a:off x="1" y="-1"/>
            <a:ext cx="12196335" cy="6858001"/>
            <a:chOff x="0" y="-1"/>
            <a:chExt cx="12196334" cy="6858001"/>
          </a:xfrm>
        </p:grpSpPr>
        <p:cxnSp>
          <p:nvCxnSpPr>
            <p:cNvPr id="123" name="Straight Connector 122">
              <a:extLst>
                <a:ext uri="{FF2B5EF4-FFF2-40B4-BE49-F238E27FC236}">
                  <a16:creationId xmlns:a16="http://schemas.microsoft.com/office/drawing/2014/main" id="{E6CD1A96-186C-80B9-B7A0-092B4AFEA3F4}"/>
                </a:ext>
              </a:extLst>
            </p:cNvPr>
            <p:cNvCxnSpPr/>
            <p:nvPr/>
          </p:nvCxnSpPr>
          <p:spPr>
            <a:xfrm>
              <a:off x="6096000" y="-1"/>
              <a:ext cx="0" cy="6858001"/>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CBA58245-4672-F09A-AC71-4688A2B6C152}"/>
                </a:ext>
              </a:extLst>
            </p:cNvPr>
            <p:cNvCxnSpPr/>
            <p:nvPr/>
          </p:nvCxnSpPr>
          <p:spPr>
            <a:xfrm>
              <a:off x="3048000" y="-1"/>
              <a:ext cx="0" cy="6858001"/>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E2A3177B-F02E-8128-22D7-9A46FAE3475C}"/>
                </a:ext>
              </a:extLst>
            </p:cNvPr>
            <p:cNvCxnSpPr/>
            <p:nvPr/>
          </p:nvCxnSpPr>
          <p:spPr>
            <a:xfrm>
              <a:off x="9156700" y="-1"/>
              <a:ext cx="0" cy="6858001"/>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4A886DB0-F36F-830E-398B-03299CF3C3D8}"/>
                </a:ext>
              </a:extLst>
            </p:cNvPr>
            <p:cNvCxnSpPr>
              <a:endCxn id="118" idx="1"/>
            </p:cNvCxnSpPr>
            <p:nvPr/>
          </p:nvCxnSpPr>
          <p:spPr>
            <a:xfrm>
              <a:off x="0" y="2284026"/>
              <a:ext cx="3052893" cy="2961"/>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1DC05E07-F26F-A56F-1B4E-D2A4553C7C60}"/>
                </a:ext>
              </a:extLst>
            </p:cNvPr>
            <p:cNvCxnSpPr/>
            <p:nvPr/>
          </p:nvCxnSpPr>
          <p:spPr>
            <a:xfrm>
              <a:off x="6083300" y="2284026"/>
              <a:ext cx="3052893" cy="2961"/>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A0E07C25-B244-E66A-A581-230436CE3CAE}"/>
                </a:ext>
              </a:extLst>
            </p:cNvPr>
            <p:cNvCxnSpPr/>
            <p:nvPr/>
          </p:nvCxnSpPr>
          <p:spPr>
            <a:xfrm>
              <a:off x="3022600" y="4557326"/>
              <a:ext cx="3052893" cy="2961"/>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EEDDC056-C9CA-6EAB-3FAF-C49C79A71632}"/>
                </a:ext>
              </a:extLst>
            </p:cNvPr>
            <p:cNvCxnSpPr/>
            <p:nvPr/>
          </p:nvCxnSpPr>
          <p:spPr>
            <a:xfrm>
              <a:off x="9143441" y="4557326"/>
              <a:ext cx="3052893" cy="2961"/>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pic>
        <p:nvPicPr>
          <p:cNvPr id="1026" name="Picture 2">
            <a:extLst>
              <a:ext uri="{FF2B5EF4-FFF2-40B4-BE49-F238E27FC236}">
                <a16:creationId xmlns:a16="http://schemas.microsoft.com/office/drawing/2014/main" id="{5AFFBB3B-A643-28E1-0778-281E9EEAA36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211043" y="9427"/>
            <a:ext cx="2994719" cy="4480560"/>
          </a:xfrm>
          <a:prstGeom prst="rect">
            <a:avLst/>
          </a:prstGeom>
          <a:noFill/>
          <a:extLst>
            <a:ext uri="{909E8E84-426E-40DD-AFC4-6F175D3DCCD1}">
              <a14:hiddenFill xmlns:a14="http://schemas.microsoft.com/office/drawing/2010/main">
                <a:solidFill>
                  <a:srgbClr val="FFFFFF"/>
                </a:solidFill>
              </a14:hiddenFill>
            </a:ext>
          </a:extLst>
        </p:spPr>
      </p:pic>
      <p:pic>
        <p:nvPicPr>
          <p:cNvPr id="87" name="MedallionClass-PCL_LockUp_White-3line.ai" descr="MedallionClass-PCL_LockUp_White-3line.ai">
            <a:extLst>
              <a:ext uri="{FF2B5EF4-FFF2-40B4-BE49-F238E27FC236}">
                <a16:creationId xmlns:a16="http://schemas.microsoft.com/office/drawing/2014/main" id="{F91E9804-9409-764E-229C-D43F3C88D01A}"/>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1133809" y="374211"/>
            <a:ext cx="772043" cy="344247"/>
          </a:xfrm>
          <a:prstGeom prst="rect">
            <a:avLst/>
          </a:prstGeom>
          <a:ln w="12700">
            <a:miter lim="400000"/>
          </a:ln>
        </p:spPr>
      </p:pic>
      <p:pic>
        <p:nvPicPr>
          <p:cNvPr id="3" name="Image" descr="Image">
            <a:extLst>
              <a:ext uri="{FF2B5EF4-FFF2-40B4-BE49-F238E27FC236}">
                <a16:creationId xmlns:a16="http://schemas.microsoft.com/office/drawing/2014/main" id="{F2ACB7BC-9469-BDD2-4760-D53C7CDCCC6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46717" y="3778045"/>
            <a:ext cx="1181413" cy="803699"/>
          </a:xfrm>
          <a:prstGeom prst="rect">
            <a:avLst/>
          </a:prstGeom>
          <a:noFill/>
          <a:ln w="12700">
            <a:miter lim="400000"/>
          </a:ln>
        </p:spPr>
      </p:pic>
      <p:sp>
        <p:nvSpPr>
          <p:cNvPr id="7" name="Title 1">
            <a:extLst>
              <a:ext uri="{FF2B5EF4-FFF2-40B4-BE49-F238E27FC236}">
                <a16:creationId xmlns:a16="http://schemas.microsoft.com/office/drawing/2014/main" id="{C235E716-CE0F-6156-9BFB-ADBA04BFBF64}"/>
              </a:ext>
            </a:extLst>
          </p:cNvPr>
          <p:cNvSpPr>
            <a:spLocks noGrp="1"/>
          </p:cNvSpPr>
          <p:nvPr>
            <p:ph type="title"/>
          </p:nvPr>
        </p:nvSpPr>
        <p:spPr>
          <a:xfrm>
            <a:off x="2002072" y="3697121"/>
            <a:ext cx="3470031" cy="310614"/>
          </a:xfrm>
        </p:spPr>
        <p:txBody>
          <a:bodyPr>
            <a:noAutofit/>
          </a:bodyPr>
          <a:lstStyle/>
          <a:p>
            <a:pPr algn="ctr"/>
            <a:r>
              <a:rPr lang="en-US" sz="2400" b="1" dirty="0">
                <a:latin typeface="Calibri" panose="020F0502020204030204" pitchFamily="34" charset="0"/>
                <a:cs typeface="Calibri" panose="020F0502020204030204" pitchFamily="34" charset="0"/>
              </a:rPr>
              <a:t>At Princess,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we are all about </a:t>
            </a:r>
          </a:p>
        </p:txBody>
      </p:sp>
      <p:sp>
        <p:nvSpPr>
          <p:cNvPr id="4" name="Rounded Rectangle 119">
            <a:extLst>
              <a:ext uri="{FF2B5EF4-FFF2-40B4-BE49-F238E27FC236}">
                <a16:creationId xmlns:a16="http://schemas.microsoft.com/office/drawing/2014/main" id="{60A37259-E765-1FCA-4313-35EB875294A4}"/>
              </a:ext>
            </a:extLst>
          </p:cNvPr>
          <p:cNvSpPr/>
          <p:nvPr/>
        </p:nvSpPr>
        <p:spPr>
          <a:xfrm>
            <a:off x="7705630" y="1110712"/>
            <a:ext cx="2345089" cy="1630918"/>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0">
              <a:lnSpc>
                <a:spcPct val="100000"/>
              </a:lnSpc>
              <a:spcBef>
                <a:spcPts val="0"/>
              </a:spcBef>
              <a:spcAft>
                <a:spcPts val="0"/>
              </a:spcAft>
              <a:buClrTx/>
              <a:buSzTx/>
              <a:buFontTx/>
              <a:buNone/>
              <a:tabLst/>
              <a:defRPr/>
            </a:pPr>
            <a:endParaRPr kumimoji="0" lang="en-US" sz="4600" b="0" i="0" u="none" strike="noStrike" kern="0" cap="none" spc="0" normalizeH="0" baseline="0" noProof="0" dirty="0">
              <a:ln>
                <a:noFill/>
              </a:ln>
              <a:solidFill>
                <a:srgbClr val="FAFAFA"/>
              </a:solidFill>
              <a:effectLst/>
              <a:uLnTx/>
              <a:uFillTx/>
              <a:latin typeface="Gill Sans MT" panose="020B0502020104020203"/>
              <a:ea typeface="+mn-ea"/>
              <a:cs typeface="+mn-cs"/>
              <a:sym typeface="Lora SemiBold Italic"/>
            </a:endParaRPr>
          </a:p>
        </p:txBody>
      </p:sp>
      <p:pic>
        <p:nvPicPr>
          <p:cNvPr id="2" name="Picture 1">
            <a:extLst>
              <a:ext uri="{FF2B5EF4-FFF2-40B4-BE49-F238E27FC236}">
                <a16:creationId xmlns:a16="http://schemas.microsoft.com/office/drawing/2014/main" id="{D8D932E5-ACAA-AD4D-25FC-F69042992F0B}"/>
              </a:ext>
            </a:extLst>
          </p:cNvPr>
          <p:cNvPicPr>
            <a:picLocks noChangeAspect="1"/>
          </p:cNvPicPr>
          <p:nvPr/>
        </p:nvPicPr>
        <p:blipFill>
          <a:blip r:embed="rId13"/>
          <a:srcRect/>
          <a:stretch/>
        </p:blipFill>
        <p:spPr>
          <a:xfrm>
            <a:off x="7815709" y="1399117"/>
            <a:ext cx="2088039" cy="1015309"/>
          </a:xfrm>
          <a:prstGeom prst="rect">
            <a:avLst/>
          </a:prstGeom>
        </p:spPr>
      </p:pic>
    </p:spTree>
    <p:extLst>
      <p:ext uri="{BB962C8B-B14F-4D97-AF65-F5344CB8AC3E}">
        <p14:creationId xmlns:p14="http://schemas.microsoft.com/office/powerpoint/2010/main" val="169733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Slide Number"/>
          <p:cNvSpPr txBox="1">
            <a:spLocks noGrp="1"/>
          </p:cNvSpPr>
          <p:nvPr>
            <p:ph type="sldNum" sz="quarter" idx="2"/>
          </p:nvPr>
        </p:nvSpPr>
        <p:spPr>
          <a:xfrm>
            <a:off x="11622882" y="6323176"/>
            <a:ext cx="200508" cy="3200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l" defTabSz="914400" rtl="0" eaLnBrk="1" fontAlgn="auto" latinLnBrk="0" hangingPunct="0">
              <a:lnSpc>
                <a:spcPct val="12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FFFFFF"/>
                </a:solidFill>
                <a:effectLst/>
                <a:uLnTx/>
                <a:uFillTx/>
                <a:latin typeface="Red Hat Display Light Regular"/>
                <a:sym typeface="Red Hat Display Light Regular"/>
              </a:rPr>
              <a:pPr marL="0" marR="0" lvl="0" indent="0" algn="l" defTabSz="914400" rtl="0" eaLnBrk="1" fontAlgn="auto" latinLnBrk="0" hangingPunct="0">
                <a:lnSpc>
                  <a:spcPct val="120000"/>
                </a:lnSpc>
                <a:spcBef>
                  <a:spcPts val="0"/>
                </a:spcBef>
                <a:spcAft>
                  <a:spcPts val="0"/>
                </a:spcAft>
                <a:buClrTx/>
                <a:buSzTx/>
                <a:buFontTx/>
                <a:buNone/>
                <a:tabLst/>
                <a:defRPr/>
              </a:pPr>
              <a:t>3</a:t>
            </a:fld>
            <a:endParaRPr kumimoji="0" sz="1400" b="0" i="0" u="none" strike="noStrike" kern="0" cap="none" spc="0" normalizeH="0" baseline="0" noProof="0">
              <a:ln>
                <a:noFill/>
              </a:ln>
              <a:solidFill>
                <a:srgbClr val="FFFFFF"/>
              </a:solidFill>
              <a:effectLst/>
              <a:uLnTx/>
              <a:uFillTx/>
              <a:latin typeface="Red Hat Display Light Regular"/>
              <a:sym typeface="Red Hat Display Light Regular"/>
            </a:endParaRPr>
          </a:p>
        </p:txBody>
      </p:sp>
      <p:sp>
        <p:nvSpPr>
          <p:cNvPr id="1164" name="Google Shape;172;p22"/>
          <p:cNvSpPr txBox="1"/>
          <p:nvPr/>
        </p:nvSpPr>
        <p:spPr>
          <a:xfrm flipH="1">
            <a:off x="-18155" y="221314"/>
            <a:ext cx="45719" cy="3150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899" tIns="121899" rIns="121899" bIns="121899">
            <a:spAutoFit/>
          </a:bodyPr>
          <a:lstStyle/>
          <a:p>
            <a:pPr marL="0" marR="0" lvl="0" indent="0" algn="ctr" defTabSz="1219169" rtl="0" eaLnBrk="1" fontAlgn="auto" latinLnBrk="0" hangingPunct="0">
              <a:lnSpc>
                <a:spcPct val="80000"/>
              </a:lnSpc>
              <a:spcBef>
                <a:spcPts val="0"/>
              </a:spcBef>
              <a:spcAft>
                <a:spcPts val="0"/>
              </a:spcAft>
              <a:buClrTx/>
              <a:buSzTx/>
              <a:buFontTx/>
              <a:buNone/>
              <a:tabLst/>
              <a:defRPr sz="4800" i="0">
                <a:solidFill>
                  <a:srgbClr val="FFFFFF"/>
                </a:solidFill>
                <a:latin typeface="Arial"/>
                <a:ea typeface="Arial"/>
                <a:cs typeface="Arial"/>
                <a:sym typeface="Arial"/>
              </a:defRPr>
            </a:pP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sp>
        <p:nvSpPr>
          <p:cNvPr id="1172" name="Google Shape;165;p22"/>
          <p:cNvSpPr txBox="1"/>
          <p:nvPr/>
        </p:nvSpPr>
        <p:spPr>
          <a:xfrm flipH="1">
            <a:off x="-115746" y="3937611"/>
            <a:ext cx="310594" cy="17388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899" tIns="121899" rIns="121899" bIns="121899" anchor="t">
            <a:spAutoFit/>
          </a:bodyPr>
          <a:lstStyle/>
          <a:p>
            <a:pPr marL="0" marR="0" lvl="0" indent="0" algn="ctr" defTabSz="1219169" rtl="0" eaLnBrk="1" fontAlgn="auto" latinLnBrk="0" hangingPunct="0">
              <a:lnSpc>
                <a:spcPct val="100000"/>
              </a:lnSpc>
              <a:spcBef>
                <a:spcPts val="0"/>
              </a:spcBef>
              <a:spcAft>
                <a:spcPts val="600"/>
              </a:spcAft>
              <a:buClr>
                <a:srgbClr val="CED1D5">
                  <a:hueOff val="-10595986"/>
                  <a:satOff val="46567"/>
                  <a:lumOff val="-25882"/>
                </a:srgbClr>
              </a:buClr>
              <a:buSzPct val="100000"/>
              <a:buFontTx/>
              <a:buNone/>
              <a:tabLst/>
              <a:defRPr sz="1200" b="0" i="0">
                <a:solidFill>
                  <a:srgbClr val="000000"/>
                </a:solidFill>
                <a:latin typeface="Arial"/>
                <a:ea typeface="Arial"/>
                <a:cs typeface="Arial"/>
                <a:sym typeface="Arial"/>
              </a:defRPr>
            </a:pPr>
            <a:endParaRPr kumimoji="0" lang="en-US" sz="1200" b="1" i="0" u="none" strike="noStrike" kern="1200" cap="none" spc="0" normalizeH="0" baseline="0" noProof="0" dirty="0">
              <a:ln>
                <a:noFill/>
              </a:ln>
              <a:solidFill>
                <a:srgbClr val="003595"/>
              </a:solidFill>
              <a:effectLst/>
              <a:uLnTx/>
              <a:uFillTx/>
              <a:latin typeface="Calibri"/>
              <a:cs typeface="Calibri"/>
              <a:sym typeface="Arial"/>
            </a:endParaRPr>
          </a:p>
          <a:p>
            <a:pPr marL="0" marR="0" lvl="0" indent="0" algn="ctr" defTabSz="1219169" rtl="0" eaLnBrk="1" fontAlgn="auto" latinLnBrk="0" hangingPunct="0">
              <a:lnSpc>
                <a:spcPct val="100000"/>
              </a:lnSpc>
              <a:spcBef>
                <a:spcPts val="0"/>
              </a:spcBef>
              <a:spcAft>
                <a:spcPts val="600"/>
              </a:spcAft>
              <a:buClr>
                <a:srgbClr val="CED1D5">
                  <a:hueOff val="-10595986"/>
                  <a:satOff val="46567"/>
                  <a:lumOff val="-25882"/>
                </a:srgbClr>
              </a:buClr>
              <a:buSzPct val="100000"/>
              <a:buFontTx/>
              <a:buNone/>
              <a:tabLst/>
              <a:defRPr sz="1200" b="0" i="0">
                <a:solidFill>
                  <a:srgbClr val="000000"/>
                </a:solidFill>
                <a:latin typeface="Arial"/>
                <a:ea typeface="Arial"/>
                <a:cs typeface="Arial"/>
                <a:sym typeface="Arial"/>
              </a:defRPr>
            </a:pPr>
            <a:r>
              <a:rPr kumimoji="0" lang="en-US" sz="1600" b="0" i="0" u="none" strike="noStrike" kern="0" cap="none" spc="0" normalizeH="0" baseline="0" noProof="0" dirty="0">
                <a:ln>
                  <a:noFill/>
                </a:ln>
                <a:solidFill>
                  <a:srgbClr val="000000"/>
                </a:solidFill>
                <a:effectLst/>
                <a:uLnTx/>
                <a:uFillTx/>
                <a:latin typeface="Calibri"/>
                <a:cs typeface="Calibri"/>
                <a:sym typeface="Arial"/>
              </a:rPr>
              <a:t>Age 35</a:t>
            </a:r>
          </a:p>
        </p:txBody>
      </p:sp>
      <p:sp>
        <p:nvSpPr>
          <p:cNvPr id="16" name="Google Shape;165;p22">
            <a:extLst>
              <a:ext uri="{FF2B5EF4-FFF2-40B4-BE49-F238E27FC236}">
                <a16:creationId xmlns:a16="http://schemas.microsoft.com/office/drawing/2014/main" id="{A140DB09-67D5-BB3A-7C3C-911093AE47D5}"/>
              </a:ext>
            </a:extLst>
          </p:cNvPr>
          <p:cNvSpPr txBox="1"/>
          <p:nvPr/>
        </p:nvSpPr>
        <p:spPr>
          <a:xfrm flipH="1">
            <a:off x="-208345" y="3937610"/>
            <a:ext cx="1377387" cy="15850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899" tIns="121899" rIns="121899" bIns="121899" anchor="t">
            <a:spAutoFit/>
          </a:bodyPr>
          <a:lstStyle/>
          <a:p>
            <a:pPr marL="0" marR="0" lvl="0" indent="0" algn="ctr" defTabSz="1219169" rtl="0" eaLnBrk="1" fontAlgn="auto" latinLnBrk="0" hangingPunct="0">
              <a:lnSpc>
                <a:spcPct val="100000"/>
              </a:lnSpc>
              <a:spcBef>
                <a:spcPts val="0"/>
              </a:spcBef>
              <a:spcAft>
                <a:spcPts val="600"/>
              </a:spcAft>
              <a:buClr>
                <a:srgbClr val="CED1D5">
                  <a:hueOff val="-10595986"/>
                  <a:satOff val="46567"/>
                  <a:lumOff val="-25882"/>
                </a:srgbClr>
              </a:buClr>
              <a:buSzPct val="100000"/>
              <a:buFontTx/>
              <a:buNone/>
              <a:tabLst/>
              <a:defRPr sz="1200" b="0" i="0">
                <a:solidFill>
                  <a:srgbClr val="000000"/>
                </a:solidFill>
                <a:latin typeface="Arial"/>
                <a:ea typeface="Arial"/>
                <a:cs typeface="Arial"/>
                <a:sym typeface="Arial"/>
              </a:defRPr>
            </a:pPr>
            <a:r>
              <a:rPr kumimoji="0" lang="en-US" sz="1800" b="1" i="0" u="none" strike="noStrike" kern="0" cap="none" spc="0" normalizeH="0" baseline="0" noProof="0" dirty="0">
                <a:ln>
                  <a:noFill/>
                </a:ln>
                <a:solidFill>
                  <a:srgbClr val="003595"/>
                </a:solidFill>
                <a:effectLst/>
                <a:uLnTx/>
                <a:uFillTx/>
                <a:latin typeface="Calibri"/>
                <a:cs typeface="Calibri"/>
                <a:sym typeface="Arial"/>
              </a:rPr>
              <a:t>Families </a:t>
            </a:r>
            <a:r>
              <a:rPr kumimoji="0" lang="en-US" sz="1600" b="1" i="0" u="none" strike="noStrike" kern="0" cap="none" spc="0" normalizeH="0" baseline="0" noProof="0" dirty="0">
                <a:ln>
                  <a:noFill/>
                </a:ln>
                <a:solidFill>
                  <a:srgbClr val="003595"/>
                </a:solidFill>
                <a:effectLst/>
                <a:uLnTx/>
                <a:uFillTx/>
                <a:latin typeface="Calibri"/>
                <a:cs typeface="Calibri"/>
                <a:sym typeface="Arial"/>
              </a:rPr>
              <a:t>(with tweens/teens)</a:t>
            </a:r>
            <a:endParaRPr kumimoji="0" lang="en-US" sz="1200" b="1" i="0" u="none" strike="noStrike" kern="1200" cap="none" spc="0" normalizeH="0" baseline="0" noProof="0" dirty="0">
              <a:ln>
                <a:noFill/>
              </a:ln>
              <a:solidFill>
                <a:srgbClr val="000000"/>
              </a:solidFill>
              <a:effectLst/>
              <a:uLnTx/>
              <a:uFillTx/>
              <a:latin typeface="Calibri"/>
              <a:cs typeface="Calibri"/>
              <a:sym typeface="Arial"/>
            </a:endParaRPr>
          </a:p>
          <a:p>
            <a:pPr marL="0" marR="0" lvl="0" indent="0" algn="ctr" defTabSz="1219169" rtl="0" eaLnBrk="1" fontAlgn="auto" latinLnBrk="0" hangingPunct="0">
              <a:lnSpc>
                <a:spcPct val="100000"/>
              </a:lnSpc>
              <a:spcBef>
                <a:spcPts val="0"/>
              </a:spcBef>
              <a:spcAft>
                <a:spcPts val="600"/>
              </a:spcAft>
              <a:buClr>
                <a:srgbClr val="CED1D5">
                  <a:hueOff val="-10595986"/>
                  <a:satOff val="46567"/>
                  <a:lumOff val="-25882"/>
                </a:srgbClr>
              </a:buClr>
              <a:buSzPct val="100000"/>
              <a:buFontTx/>
              <a:buNone/>
              <a:tabLst/>
              <a:defRPr sz="1200" b="0" i="0">
                <a:solidFill>
                  <a:srgbClr val="000000"/>
                </a:solidFill>
                <a:latin typeface="Arial"/>
                <a:ea typeface="Arial"/>
                <a:cs typeface="Arial"/>
                <a:sym typeface="Arial"/>
              </a:defRPr>
            </a:pPr>
            <a:r>
              <a:rPr kumimoji="0" lang="en-US" sz="1600" b="0" i="0" u="none" strike="noStrike" kern="0" cap="none" spc="0" normalizeH="0" baseline="0" noProof="0" dirty="0">
                <a:ln>
                  <a:noFill/>
                </a:ln>
                <a:solidFill>
                  <a:srgbClr val="000000"/>
                </a:solidFill>
                <a:effectLst/>
                <a:uLnTx/>
                <a:uFillTx/>
                <a:latin typeface="Calibri"/>
                <a:cs typeface="Calibri"/>
                <a:sym typeface="Arial"/>
              </a:rPr>
              <a:t>with 1+</a:t>
            </a:r>
            <a:endParaRPr kumimoji="0"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8C96DAEF-2D53-48C2-9BC9-1F067AE3B902}"/>
              </a:ext>
            </a:extLst>
          </p:cNvPr>
          <p:cNvPicPr>
            <a:picLocks noChangeAspect="1"/>
          </p:cNvPicPr>
          <p:nvPr/>
        </p:nvPicPr>
        <p:blipFill>
          <a:blip r:embed="rId3"/>
          <a:stretch>
            <a:fillRect/>
          </a:stretch>
        </p:blipFill>
        <p:spPr>
          <a:xfrm>
            <a:off x="0" y="42661"/>
            <a:ext cx="12192000" cy="6772677"/>
          </a:xfrm>
          <a:prstGeom prst="rect">
            <a:avLst/>
          </a:prstGeom>
        </p:spPr>
      </p:pic>
    </p:spTree>
    <p:extLst>
      <p:ext uri="{BB962C8B-B14F-4D97-AF65-F5344CB8AC3E}">
        <p14:creationId xmlns:p14="http://schemas.microsoft.com/office/powerpoint/2010/main" val="3800187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5B88A1-D016-4274-99D1-BE2A8428D3EA}"/>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r="763"/>
          <a:stretch/>
        </p:blipFill>
        <p:spPr>
          <a:xfrm>
            <a:off x="1" y="2"/>
            <a:ext cx="12192000" cy="6910753"/>
          </a:xfrm>
          <a:prstGeom prst="rect">
            <a:avLst/>
          </a:prstGeom>
        </p:spPr>
      </p:pic>
      <p:pic>
        <p:nvPicPr>
          <p:cNvPr id="19" name="Picture 18">
            <a:extLst>
              <a:ext uri="{FF2B5EF4-FFF2-40B4-BE49-F238E27FC236}">
                <a16:creationId xmlns:a16="http://schemas.microsoft.com/office/drawing/2014/main" id="{18DD35A0-342C-44F6-A4E3-4B6023466752}"/>
              </a:ext>
            </a:extLst>
          </p:cNvPr>
          <p:cNvPicPr>
            <a:picLocks noChangeAspect="1"/>
          </p:cNvPicPr>
          <p:nvPr/>
        </p:nvPicPr>
        <p:blipFill rotWithShape="1">
          <a:blip r:embed="rId6">
            <a:extLst>
              <a:ext uri="{28A0092B-C50C-407E-A947-70E740481C1C}">
                <a14:useLocalDpi xmlns:a14="http://schemas.microsoft.com/office/drawing/2010/main" val="0"/>
              </a:ext>
            </a:extLst>
          </a:blip>
          <a:srcRect t="-1" b="48128"/>
          <a:stretch/>
        </p:blipFill>
        <p:spPr>
          <a:xfrm>
            <a:off x="3" y="3481343"/>
            <a:ext cx="12258989" cy="3557416"/>
          </a:xfrm>
          <a:prstGeom prst="rect">
            <a:avLst/>
          </a:prstGeom>
        </p:spPr>
      </p:pic>
      <p:pic>
        <p:nvPicPr>
          <p:cNvPr id="20" name="Picture 19">
            <a:extLst>
              <a:ext uri="{FF2B5EF4-FFF2-40B4-BE49-F238E27FC236}">
                <a16:creationId xmlns:a16="http://schemas.microsoft.com/office/drawing/2014/main" id="{5E0BC3F4-3653-43F5-8657-6606A3D0DAF6}"/>
              </a:ext>
            </a:extLst>
          </p:cNvPr>
          <p:cNvPicPr>
            <a:picLocks noChangeAspect="1"/>
          </p:cNvPicPr>
          <p:nvPr/>
        </p:nvPicPr>
        <p:blipFill rotWithShape="1">
          <a:blip r:embed="rId6">
            <a:extLst>
              <a:ext uri="{28A0092B-C50C-407E-A947-70E740481C1C}">
                <a14:useLocalDpi xmlns:a14="http://schemas.microsoft.com/office/drawing/2010/main" val="0"/>
              </a:ext>
            </a:extLst>
          </a:blip>
          <a:srcRect t="-1" b="51524"/>
          <a:stretch/>
        </p:blipFill>
        <p:spPr>
          <a:xfrm>
            <a:off x="3" y="3586220"/>
            <a:ext cx="12258989" cy="3324533"/>
          </a:xfrm>
          <a:prstGeom prst="rect">
            <a:avLst/>
          </a:prstGeom>
        </p:spPr>
      </p:pic>
      <p:sp>
        <p:nvSpPr>
          <p:cNvPr id="15" name="TextBox 14"/>
          <p:cNvSpPr txBox="1"/>
          <p:nvPr/>
        </p:nvSpPr>
        <p:spPr>
          <a:xfrm>
            <a:off x="5067605" y="5659657"/>
            <a:ext cx="6905656" cy="1169551"/>
          </a:xfrm>
          <a:prstGeom prst="rect">
            <a:avLst/>
          </a:prstGeom>
          <a:noFill/>
        </p:spPr>
        <p:txBody>
          <a:bodyPr wrap="square" rtlCol="0">
            <a:spAutoFit/>
          </a:bodyPr>
          <a:lstStyle/>
          <a:p>
            <a:pPr algn="ctr" defTabSz="609555" hangingPunct="1">
              <a:lnSpc>
                <a:spcPts val="2840"/>
              </a:lnSpc>
              <a:defRPr/>
            </a:pPr>
            <a:r>
              <a:rPr lang="en-US" sz="2400" i="0" kern="1200">
                <a:solidFill>
                  <a:prstClr val="white"/>
                </a:solidFill>
                <a:latin typeface="Calibri" panose="020F0502020204030204" pitchFamily="34" charset="0"/>
                <a:cs typeface="Arial"/>
              </a:rPr>
              <a:t>TRAVEL WEEKLY </a:t>
            </a:r>
            <a:r>
              <a:rPr lang="en-US" sz="2400" b="0" i="0" kern="1200">
                <a:solidFill>
                  <a:prstClr val="white"/>
                </a:solidFill>
                <a:latin typeface="Calibri" panose="020F0502020204030204" pitchFamily="34" charset="0"/>
                <a:cs typeface="Arial"/>
              </a:rPr>
              <a:t>– 20 times overall</a:t>
            </a:r>
          </a:p>
          <a:p>
            <a:pPr algn="ctr" defTabSz="609555" hangingPunct="1">
              <a:lnSpc>
                <a:spcPts val="2840"/>
              </a:lnSpc>
              <a:defRPr/>
            </a:pPr>
            <a:r>
              <a:rPr lang="en-US" sz="2400" i="0" kern="1200">
                <a:solidFill>
                  <a:prstClr val="white"/>
                </a:solidFill>
                <a:latin typeface="Calibri" panose="020F0502020204030204" pitchFamily="34" charset="0"/>
                <a:cs typeface="Arial"/>
              </a:rPr>
              <a:t>TRAVELAGE WEST </a:t>
            </a:r>
            <a:r>
              <a:rPr lang="en-US" sz="2400" b="0" i="0" kern="1200">
                <a:solidFill>
                  <a:prstClr val="white"/>
                </a:solidFill>
                <a:latin typeface="Calibri" panose="020F0502020204030204" pitchFamily="34" charset="0"/>
                <a:cs typeface="Arial"/>
              </a:rPr>
              <a:t>– 3 years in a row</a:t>
            </a:r>
          </a:p>
          <a:p>
            <a:pPr algn="ctr" defTabSz="609555" hangingPunct="1">
              <a:lnSpc>
                <a:spcPts val="2840"/>
              </a:lnSpc>
              <a:defRPr/>
            </a:pPr>
            <a:r>
              <a:rPr lang="en-US" sz="2400" i="0" kern="1200">
                <a:solidFill>
                  <a:prstClr val="white"/>
                </a:solidFill>
                <a:latin typeface="Calibri" panose="020F0502020204030204" pitchFamily="34" charset="0"/>
                <a:cs typeface="Arial"/>
              </a:rPr>
              <a:t>TRAVVY AWARDS </a:t>
            </a:r>
            <a:r>
              <a:rPr lang="en-US" sz="2400" b="0" i="0" kern="1200">
                <a:solidFill>
                  <a:prstClr val="white"/>
                </a:solidFill>
                <a:latin typeface="Calibri" panose="020F0502020204030204" pitchFamily="34" charset="0"/>
                <a:cs typeface="Arial"/>
              </a:rPr>
              <a:t>– 6 times </a:t>
            </a:r>
            <a:endParaRPr lang="en-US" sz="3200" b="0" i="0" kern="1200">
              <a:solidFill>
                <a:srgbClr val="FFFF00"/>
              </a:solidFill>
              <a:latin typeface="Calibri" panose="020F0502020204030204" pitchFamily="34" charset="0"/>
              <a:cs typeface="Arial"/>
            </a:endParaRPr>
          </a:p>
        </p:txBody>
      </p:sp>
      <p:sp>
        <p:nvSpPr>
          <p:cNvPr id="16" name="TextBox 15"/>
          <p:cNvSpPr txBox="1"/>
          <p:nvPr/>
        </p:nvSpPr>
        <p:spPr>
          <a:xfrm>
            <a:off x="126266" y="5457976"/>
            <a:ext cx="4260783" cy="1323632"/>
          </a:xfrm>
          <a:prstGeom prst="rect">
            <a:avLst/>
          </a:prstGeom>
          <a:noFill/>
        </p:spPr>
        <p:txBody>
          <a:bodyPr wrap="square" rtlCol="0">
            <a:spAutoFit/>
          </a:bodyPr>
          <a:lstStyle/>
          <a:p>
            <a:pPr algn="ctr" defTabSz="609555" hangingPunct="1">
              <a:defRPr/>
            </a:pPr>
            <a:r>
              <a:rPr lang="en-US" sz="2667" i="0" kern="1200">
                <a:solidFill>
                  <a:prstClr val="white"/>
                </a:solidFill>
                <a:latin typeface="Calibri" panose="020F0502020204030204" pitchFamily="34" charset="0"/>
                <a:cs typeface="Arial"/>
              </a:rPr>
              <a:t>MORE GUESTS CHOOSE PRINCESS </a:t>
            </a:r>
            <a:r>
              <a:rPr lang="en-US" sz="2667" b="0" i="0" kern="1200">
                <a:solidFill>
                  <a:prstClr val="white"/>
                </a:solidFill>
                <a:latin typeface="Calibri" panose="020F0502020204030204" pitchFamily="34" charset="0"/>
                <a:cs typeface="Arial"/>
              </a:rPr>
              <a:t>FOR ALASKA THAN ANY OTHER CRUISE LINE</a:t>
            </a:r>
          </a:p>
        </p:txBody>
      </p:sp>
      <p:cxnSp>
        <p:nvCxnSpPr>
          <p:cNvPr id="3" name="Straight Connector 2"/>
          <p:cNvCxnSpPr/>
          <p:nvPr/>
        </p:nvCxnSpPr>
        <p:spPr>
          <a:xfrm>
            <a:off x="4684295" y="5659657"/>
            <a:ext cx="0" cy="88473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7DBA6E0-6A9A-C44A-01F3-438319774697}"/>
              </a:ext>
            </a:extLst>
          </p:cNvPr>
          <p:cNvSpPr txBox="1"/>
          <p:nvPr/>
        </p:nvSpPr>
        <p:spPr>
          <a:xfrm>
            <a:off x="4981543" y="5240757"/>
            <a:ext cx="6640013" cy="493148"/>
          </a:xfrm>
          <a:prstGeom prst="rect">
            <a:avLst/>
          </a:prstGeom>
          <a:noFill/>
        </p:spPr>
        <p:txBody>
          <a:bodyPr wrap="square" rtlCol="0">
            <a:spAutoFit/>
          </a:bodyPr>
          <a:lstStyle/>
          <a:p>
            <a:pPr algn="ctr" defTabSz="609555" hangingPunct="1">
              <a:lnSpc>
                <a:spcPts val="2933"/>
              </a:lnSpc>
              <a:defRPr/>
            </a:pPr>
            <a:r>
              <a:rPr lang="en-US" sz="3600" i="0" kern="1200" dirty="0">
                <a:solidFill>
                  <a:prstClr val="white"/>
                </a:solidFill>
                <a:latin typeface="Calibri" panose="020F0502020204030204" pitchFamily="34" charset="0"/>
                <a:cs typeface="Arial"/>
              </a:rPr>
              <a:t>Best Cruise Line in Alaska </a:t>
            </a:r>
            <a:r>
              <a:rPr lang="en-US" sz="3600" b="0" i="0" kern="1200" dirty="0">
                <a:solidFill>
                  <a:prstClr val="white"/>
                </a:solidFill>
                <a:latin typeface="Calibri" panose="020F0502020204030204" pitchFamily="34" charset="0"/>
                <a:cs typeface="Arial"/>
              </a:rPr>
              <a:t>- 2023</a:t>
            </a:r>
            <a:endParaRPr lang="en-US" sz="4800" b="0" i="0" kern="1200" dirty="0">
              <a:solidFill>
                <a:srgbClr val="FFFF00"/>
              </a:solidFill>
              <a:latin typeface="Calibri" panose="020F0502020204030204" pitchFamily="34" charset="0"/>
              <a:cs typeface="Arial"/>
            </a:endParaRPr>
          </a:p>
        </p:txBody>
      </p:sp>
      <p:pic>
        <p:nvPicPr>
          <p:cNvPr id="4" name="Picture 3">
            <a:extLst>
              <a:ext uri="{FF2B5EF4-FFF2-40B4-BE49-F238E27FC236}">
                <a16:creationId xmlns:a16="http://schemas.microsoft.com/office/drawing/2014/main" id="{9F6E03EB-E600-1CA6-980E-B4FB8DBF6F5A}"/>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p:blipFill>
        <p:spPr>
          <a:xfrm>
            <a:off x="1415715" y="974602"/>
            <a:ext cx="3374176" cy="1958044"/>
          </a:xfrm>
          <a:prstGeom prst="rect">
            <a:avLst/>
          </a:prstGeom>
        </p:spPr>
      </p:pic>
    </p:spTree>
    <p:extLst>
      <p:ext uri="{BB962C8B-B14F-4D97-AF65-F5344CB8AC3E}">
        <p14:creationId xmlns:p14="http://schemas.microsoft.com/office/powerpoint/2010/main" val="2089290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phic 2">
            <a:extLst>
              <a:ext uri="{FF2B5EF4-FFF2-40B4-BE49-F238E27FC236}">
                <a16:creationId xmlns:a16="http://schemas.microsoft.com/office/drawing/2014/main" id="{E69991F7-4AD9-BFA7-AC36-C38564335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1216550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661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con&#10;&#10;Description automatically generated">
            <a:extLst>
              <a:ext uri="{FF2B5EF4-FFF2-40B4-BE49-F238E27FC236}">
                <a16:creationId xmlns:a16="http://schemas.microsoft.com/office/drawing/2014/main" id="{1768F726-87A3-49CC-85F9-2708E9A9C1B6}"/>
              </a:ext>
            </a:extLst>
          </p:cNvPr>
          <p:cNvPicPr>
            <a:picLocks noChangeAspect="1"/>
          </p:cNvPicPr>
          <p:nvPr/>
        </p:nvPicPr>
        <p:blipFill rotWithShape="1">
          <a:blip r:embed="rId15">
            <a:extLst>
              <a:ext uri="{28A0092B-C50C-407E-A947-70E740481C1C}">
                <a14:useLocalDpi xmlns:a14="http://schemas.microsoft.com/office/drawing/2010/main"/>
              </a:ext>
            </a:extLst>
          </a:blip>
          <a:srcRect t="10926" b="31667"/>
          <a:stretch/>
        </p:blipFill>
        <p:spPr>
          <a:xfrm>
            <a:off x="-11077" y="4008667"/>
            <a:ext cx="12252621" cy="3956576"/>
          </a:xfrm>
          <a:prstGeom prst="rect">
            <a:avLst/>
          </a:prstGeom>
        </p:spPr>
      </p:pic>
      <p:grpSp>
        <p:nvGrpSpPr>
          <p:cNvPr id="6" name="Group 5"/>
          <p:cNvGrpSpPr/>
          <p:nvPr>
            <p:custDataLst>
              <p:tags r:id="rId1"/>
            </p:custDataLst>
          </p:nvPr>
        </p:nvGrpSpPr>
        <p:grpSpPr>
          <a:xfrm>
            <a:off x="-129813" y="1354123"/>
            <a:ext cx="3965215" cy="3101292"/>
            <a:chOff x="-106886" y="1015592"/>
            <a:chExt cx="2973911" cy="2325969"/>
          </a:xfrm>
        </p:grpSpPr>
        <p:pic>
          <p:nvPicPr>
            <p:cNvPr id="8" name="Picture 5"/>
            <p:cNvPicPr>
              <a:picLocks noChangeAspect="1" noChangeArrowheads="1"/>
            </p:cNvPicPr>
            <p:nvPr>
              <p:custDataLst>
                <p:tags r:id="rId11"/>
              </p:custDataLst>
            </p:nvPr>
          </p:nvPicPr>
          <p:blipFill>
            <a:blip r:embed="rId16">
              <a:extLst>
                <a:ext uri="{28A0092B-C50C-407E-A947-70E740481C1C}">
                  <a14:useLocalDpi xmlns:a14="http://schemas.microsoft.com/office/drawing/2010/main"/>
                </a:ext>
              </a:extLst>
            </a:blip>
            <a:stretch>
              <a:fillRect/>
            </a:stretch>
          </p:blipFill>
          <p:spPr bwMode="auto">
            <a:xfrm>
              <a:off x="95250" y="1015592"/>
              <a:ext cx="2771775"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custDataLst>
                <p:tags r:id="rId12"/>
              </p:custDataLst>
            </p:nvPr>
          </p:nvSpPr>
          <p:spPr>
            <a:xfrm>
              <a:off x="-106886" y="2779820"/>
              <a:ext cx="2965205" cy="561741"/>
            </a:xfrm>
            <a:prstGeom prst="rect">
              <a:avLst/>
            </a:prstGeom>
            <a:noFill/>
          </p:spPr>
          <p:txBody>
            <a:bodyPr wrap="square" rtlCol="0">
              <a:spAutoFit/>
            </a:bodyPr>
            <a:lstStyle/>
            <a:p>
              <a:pPr algn="r" defTabSz="609585" hangingPunct="1"/>
              <a:r>
                <a:rPr lang="en-US" sz="4267" i="0" kern="1200">
                  <a:solidFill>
                    <a:prstClr val="white"/>
                  </a:solidFill>
                  <a:latin typeface="Calibri" panose="020F0502020204030204"/>
                  <a:ea typeface="+mn-ea"/>
                  <a:cs typeface="+mn-cs"/>
                </a:rPr>
                <a:t>Glaciers</a:t>
              </a:r>
            </a:p>
          </p:txBody>
        </p:sp>
      </p:grpSp>
      <p:sp>
        <p:nvSpPr>
          <p:cNvPr id="15" name="TextBox 14"/>
          <p:cNvSpPr txBox="1"/>
          <p:nvPr>
            <p:custDataLst>
              <p:tags r:id="rId2"/>
            </p:custDataLst>
          </p:nvPr>
        </p:nvSpPr>
        <p:spPr>
          <a:xfrm>
            <a:off x="3410100" y="5194909"/>
            <a:ext cx="3953605" cy="830997"/>
          </a:xfrm>
          <a:prstGeom prst="rect">
            <a:avLst/>
          </a:prstGeom>
          <a:noFill/>
        </p:spPr>
        <p:txBody>
          <a:bodyPr wrap="square" rtlCol="0">
            <a:spAutoFit/>
          </a:bodyPr>
          <a:lstStyle/>
          <a:p>
            <a:pPr marL="380981" indent="-380981" defTabSz="609585" hangingPunct="1">
              <a:buFont typeface="Wingdings" panose="05000000000000000000" pitchFamily="2" charset="2"/>
              <a:buChar char="ü"/>
            </a:pPr>
            <a:r>
              <a:rPr lang="en-US" sz="2400" b="0" i="0" kern="1200" spc="-40">
                <a:solidFill>
                  <a:srgbClr val="243E8D"/>
                </a:solidFill>
                <a:latin typeface="Calibri" panose="020F0502020204030204"/>
                <a:ea typeface="+mn-ea"/>
                <a:cs typeface="+mn-cs"/>
              </a:rPr>
              <a:t>Denali National Park</a:t>
            </a:r>
          </a:p>
          <a:p>
            <a:pPr marL="380981" indent="-380981" defTabSz="609585" hangingPunct="1">
              <a:buFont typeface="Wingdings" panose="05000000000000000000" pitchFamily="2" charset="2"/>
              <a:buChar char="ü"/>
            </a:pPr>
            <a:r>
              <a:rPr lang="en-US" sz="2400" b="0" i="0" kern="1200" spc="-40">
                <a:solidFill>
                  <a:srgbClr val="243E8D"/>
                </a:solidFill>
                <a:latin typeface="Calibri" panose="020F0502020204030204"/>
                <a:ea typeface="+mn-ea"/>
                <a:cs typeface="+mn-cs"/>
              </a:rPr>
              <a:t>Glacier Bay National Park</a:t>
            </a:r>
            <a:endParaRPr lang="en-US" sz="2400" b="0" i="0" kern="1200">
              <a:solidFill>
                <a:srgbClr val="243E8D"/>
              </a:solidFill>
              <a:latin typeface="Calibri" panose="020F0502020204030204"/>
              <a:ea typeface="+mn-ea"/>
              <a:cs typeface="+mn-cs"/>
            </a:endParaRPr>
          </a:p>
        </p:txBody>
      </p:sp>
      <p:pic>
        <p:nvPicPr>
          <p:cNvPr id="8195" name="Picture 3"/>
          <p:cNvPicPr>
            <a:picLocks noChangeAspect="1" noChangeArrowheads="1"/>
          </p:cNvPicPr>
          <p:nvPr>
            <p:custDataLst>
              <p:tags r:id="rId3"/>
            </p:custDataLst>
          </p:nvPr>
        </p:nvPicPr>
        <p:blipFill>
          <a:blip r:embed="rId17">
            <a:extLst>
              <a:ext uri="{28A0092B-C50C-407E-A947-70E740481C1C}">
                <a14:useLocalDpi xmlns:a14="http://schemas.microsoft.com/office/drawing/2010/main"/>
              </a:ext>
            </a:extLst>
          </a:blip>
          <a:stretch>
            <a:fillRect/>
          </a:stretch>
        </p:blipFill>
        <p:spPr bwMode="auto">
          <a:xfrm>
            <a:off x="4032433" y="1328456"/>
            <a:ext cx="4165600" cy="3048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custDataLst>
              <p:tags r:id="rId4"/>
            </p:custDataLst>
          </p:nvPr>
        </p:nvGrpSpPr>
        <p:grpSpPr>
          <a:xfrm>
            <a:off x="8394701" y="1334865"/>
            <a:ext cx="5000499" cy="3120552"/>
            <a:chOff x="6296025" y="1001147"/>
            <a:chExt cx="3750374" cy="2340414"/>
          </a:xfrm>
        </p:grpSpPr>
        <p:pic>
          <p:nvPicPr>
            <p:cNvPr id="11" name="Picture 7"/>
            <p:cNvPicPr>
              <a:picLocks noChangeAspect="1" noChangeArrowheads="1"/>
            </p:cNvPicPr>
            <p:nvPr>
              <p:custDataLst>
                <p:tags r:id="rId9"/>
              </p:custDataLst>
            </p:nvPr>
          </p:nvPicPr>
          <p:blipFill>
            <a:blip r:embed="rId18">
              <a:extLst>
                <a:ext uri="{28A0092B-C50C-407E-A947-70E740481C1C}">
                  <a14:useLocalDpi xmlns:a14="http://schemas.microsoft.com/office/drawing/2010/main"/>
                </a:ext>
              </a:extLst>
            </a:blip>
            <a:srcRect l="-330"/>
            <a:stretch>
              <a:fillRect/>
            </a:stretch>
          </p:blipFill>
          <p:spPr bwMode="auto">
            <a:xfrm>
              <a:off x="6296025" y="1001147"/>
              <a:ext cx="2723593" cy="2281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custDataLst>
                <p:tags r:id="rId10"/>
              </p:custDataLst>
            </p:nvPr>
          </p:nvSpPr>
          <p:spPr>
            <a:xfrm>
              <a:off x="7486079" y="2779820"/>
              <a:ext cx="2560320" cy="561741"/>
            </a:xfrm>
            <a:prstGeom prst="rect">
              <a:avLst/>
            </a:prstGeom>
            <a:noFill/>
          </p:spPr>
          <p:txBody>
            <a:bodyPr wrap="square" rtlCol="0">
              <a:spAutoFit/>
            </a:bodyPr>
            <a:lstStyle/>
            <a:p>
              <a:pPr defTabSz="609585" hangingPunct="1"/>
              <a:r>
                <a:rPr lang="en-US" sz="4267" i="0" kern="1200">
                  <a:solidFill>
                    <a:prstClr val="white"/>
                  </a:solidFill>
                  <a:latin typeface="Calibri" panose="020F0502020204030204"/>
                  <a:ea typeface="+mn-ea"/>
                  <a:cs typeface="+mn-cs"/>
                </a:rPr>
                <a:t>Wildlife</a:t>
              </a:r>
              <a:endParaRPr lang="en-US" sz="2133" i="0" kern="1200">
                <a:solidFill>
                  <a:prstClr val="white"/>
                </a:solidFill>
                <a:latin typeface="Calibri" panose="020F0502020204030204"/>
                <a:ea typeface="+mn-ea"/>
                <a:cs typeface="+mn-cs"/>
              </a:endParaRPr>
            </a:p>
          </p:txBody>
        </p:sp>
      </p:grpSp>
      <p:sp>
        <p:nvSpPr>
          <p:cNvPr id="13" name="TextBox 12"/>
          <p:cNvSpPr txBox="1"/>
          <p:nvPr>
            <p:custDataLst>
              <p:tags r:id="rId5"/>
            </p:custDataLst>
          </p:nvPr>
        </p:nvSpPr>
        <p:spPr>
          <a:xfrm>
            <a:off x="4763557" y="3706428"/>
            <a:ext cx="4165601" cy="748988"/>
          </a:xfrm>
          <a:prstGeom prst="rect">
            <a:avLst/>
          </a:prstGeom>
          <a:noFill/>
        </p:spPr>
        <p:txBody>
          <a:bodyPr wrap="square" rtlCol="0">
            <a:spAutoFit/>
          </a:bodyPr>
          <a:lstStyle/>
          <a:p>
            <a:pPr algn="ctr" defTabSz="609585" hangingPunct="1"/>
            <a:r>
              <a:rPr lang="en-US" sz="4267" i="0" kern="1200">
                <a:solidFill>
                  <a:prstClr val="white"/>
                </a:solidFill>
                <a:latin typeface="Calibri" panose="020F0502020204030204"/>
                <a:ea typeface="+mn-ea"/>
                <a:cs typeface="+mn-cs"/>
              </a:rPr>
              <a:t>Mountains</a:t>
            </a:r>
            <a:endParaRPr lang="en-US" sz="2667" i="0" kern="1200">
              <a:solidFill>
                <a:prstClr val="white"/>
              </a:solidFill>
              <a:latin typeface="Calibri" panose="020F0502020204030204"/>
              <a:ea typeface="+mn-ea"/>
              <a:cs typeface="+mn-cs"/>
            </a:endParaRPr>
          </a:p>
        </p:txBody>
      </p:sp>
      <p:sp>
        <p:nvSpPr>
          <p:cNvPr id="4" name="Rectangle 3"/>
          <p:cNvSpPr/>
          <p:nvPr>
            <p:custDataLst>
              <p:tags r:id="rId6"/>
            </p:custDataLst>
          </p:nvPr>
        </p:nvSpPr>
        <p:spPr>
          <a:xfrm>
            <a:off x="1470345" y="6130669"/>
            <a:ext cx="9199648" cy="692665"/>
          </a:xfrm>
          <a:prstGeom prst="rect">
            <a:avLst/>
          </a:prstGeom>
          <a:solidFill>
            <a:srgbClr val="243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hangingPunct="1"/>
            <a:r>
              <a:rPr lang="en-US" sz="2133" i="0" kern="1200">
                <a:solidFill>
                  <a:prstClr val="white"/>
                </a:solidFill>
                <a:latin typeface="Calibri" panose="020F0502020204030204"/>
              </a:rPr>
              <a:t>  Spoiler Alert!</a:t>
            </a:r>
          </a:p>
          <a:p>
            <a:pPr defTabSz="609585" hangingPunct="1"/>
            <a:r>
              <a:rPr lang="en-US" sz="2133" b="0" i="0" kern="1200">
                <a:solidFill>
                  <a:prstClr val="white"/>
                </a:solidFill>
                <a:latin typeface="Calibri" panose="020F0502020204030204"/>
              </a:rPr>
              <a:t>  Princess cruises and </a:t>
            </a:r>
            <a:r>
              <a:rPr lang="en-US" sz="2133" b="0" i="0" kern="1200" err="1">
                <a:solidFill>
                  <a:prstClr val="white"/>
                </a:solidFill>
                <a:latin typeface="Calibri" panose="020F0502020204030204"/>
              </a:rPr>
              <a:t>cruisetours</a:t>
            </a:r>
            <a:r>
              <a:rPr lang="en-US" sz="2133" b="0" i="0" kern="1200">
                <a:solidFill>
                  <a:prstClr val="white"/>
                </a:solidFill>
                <a:latin typeface="Calibri" panose="020F0502020204030204"/>
              </a:rPr>
              <a:t> are designed to showcase all the best of Alaska! </a:t>
            </a:r>
          </a:p>
        </p:txBody>
      </p:sp>
      <p:sp>
        <p:nvSpPr>
          <p:cNvPr id="16" name="TextBox 15"/>
          <p:cNvSpPr txBox="1"/>
          <p:nvPr>
            <p:custDataLst>
              <p:tags r:id="rId7"/>
            </p:custDataLst>
          </p:nvPr>
        </p:nvSpPr>
        <p:spPr>
          <a:xfrm>
            <a:off x="7427529" y="4825576"/>
            <a:ext cx="4184504" cy="1200329"/>
          </a:xfrm>
          <a:prstGeom prst="rect">
            <a:avLst/>
          </a:prstGeom>
          <a:noFill/>
        </p:spPr>
        <p:txBody>
          <a:bodyPr wrap="square" rtlCol="0">
            <a:spAutoFit/>
          </a:bodyPr>
          <a:lstStyle/>
          <a:p>
            <a:pPr marL="380981" indent="-380981" defTabSz="609585" hangingPunct="1">
              <a:buFont typeface="Wingdings" panose="05000000000000000000" pitchFamily="2" charset="2"/>
              <a:buChar char="ü"/>
            </a:pPr>
            <a:r>
              <a:rPr lang="en-US" sz="2400" b="0" i="0" kern="1200" spc="-40">
                <a:solidFill>
                  <a:srgbClr val="243E8D"/>
                </a:solidFill>
                <a:latin typeface="Calibri" panose="020F0502020204030204"/>
                <a:ea typeface="+mn-ea"/>
                <a:cs typeface="+mn-cs"/>
              </a:rPr>
              <a:t>Inside Passage Cruising</a:t>
            </a:r>
          </a:p>
          <a:p>
            <a:pPr marL="380981" indent="-380981" defTabSz="609585" hangingPunct="1">
              <a:buFont typeface="Wingdings" panose="05000000000000000000" pitchFamily="2" charset="2"/>
              <a:buChar char="ü"/>
            </a:pPr>
            <a:r>
              <a:rPr lang="en-US" sz="2400" b="0" i="0" kern="1200" spc="-40">
                <a:solidFill>
                  <a:srgbClr val="243E8D"/>
                </a:solidFill>
                <a:latin typeface="Calibri" panose="020F0502020204030204"/>
                <a:ea typeface="+mn-ea"/>
                <a:cs typeface="+mn-cs"/>
              </a:rPr>
              <a:t>Alaska Railroad Route</a:t>
            </a:r>
          </a:p>
          <a:p>
            <a:pPr marL="380981" indent="-380981" defTabSz="609585" hangingPunct="1">
              <a:buFont typeface="Wingdings" panose="05000000000000000000" pitchFamily="2" charset="2"/>
              <a:buChar char="ü"/>
            </a:pPr>
            <a:r>
              <a:rPr lang="en-US" sz="2400" b="0" i="0" kern="1200" spc="-40">
                <a:solidFill>
                  <a:srgbClr val="243E8D"/>
                </a:solidFill>
                <a:latin typeface="Calibri" panose="020F0502020204030204"/>
                <a:ea typeface="+mn-ea"/>
                <a:cs typeface="+mn-cs"/>
              </a:rPr>
              <a:t>Alaska Seafood</a:t>
            </a:r>
            <a:endParaRPr lang="en-US" sz="2400" b="0" i="0" kern="1200">
              <a:solidFill>
                <a:srgbClr val="243E8D"/>
              </a:solidFill>
              <a:latin typeface="Calibri" panose="020F0502020204030204"/>
              <a:ea typeface="+mn-ea"/>
              <a:cs typeface="+mn-cs"/>
            </a:endParaRPr>
          </a:p>
        </p:txBody>
      </p:sp>
      <p:sp>
        <p:nvSpPr>
          <p:cNvPr id="17" name="TextBox 16"/>
          <p:cNvSpPr txBox="1"/>
          <p:nvPr>
            <p:custDataLst>
              <p:tags r:id="rId8"/>
            </p:custDataLst>
          </p:nvPr>
        </p:nvSpPr>
        <p:spPr>
          <a:xfrm>
            <a:off x="0" y="212085"/>
            <a:ext cx="12192000" cy="900246"/>
          </a:xfrm>
          <a:prstGeom prst="rect">
            <a:avLst/>
          </a:prstGeom>
          <a:noFill/>
          <a:ln>
            <a:noFill/>
          </a:ln>
        </p:spPr>
        <p:txBody>
          <a:bodyPr wrap="square" rtlCol="0">
            <a:spAutoFit/>
          </a:bodyPr>
          <a:lstStyle/>
          <a:p>
            <a:pPr algn="ctr" defTabSz="609585" hangingPunct="1">
              <a:lnSpc>
                <a:spcPts val="6267"/>
              </a:lnSpc>
            </a:pPr>
            <a:r>
              <a:rPr lang="en-US" sz="5867" i="0" kern="1200">
                <a:solidFill>
                  <a:srgbClr val="00538B"/>
                </a:solidFill>
                <a:latin typeface="Calibri" panose="020F0502020204030204"/>
                <a:ea typeface="+mn-ea"/>
                <a:cs typeface="+mn-cs"/>
              </a:rPr>
              <a:t>Why Alaska</a:t>
            </a:r>
          </a:p>
        </p:txBody>
      </p:sp>
    </p:spTree>
    <p:extLst>
      <p:ext uri="{BB962C8B-B14F-4D97-AF65-F5344CB8AC3E}">
        <p14:creationId xmlns:p14="http://schemas.microsoft.com/office/powerpoint/2010/main" val="2745860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10">
            <a:extLst>
              <a:ext uri="{28A0092B-C50C-407E-A947-70E740481C1C}">
                <a14:useLocalDpi xmlns:a14="http://schemas.microsoft.com/office/drawing/2010/main"/>
              </a:ext>
            </a:extLst>
          </a:blip>
          <a:stretch>
            <a:fillRect/>
          </a:stretch>
        </p:blipFill>
        <p:spPr>
          <a:xfrm>
            <a:off x="3613268" y="0"/>
            <a:ext cx="4555373" cy="384602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custDataLst>
              <p:tags r:id="rId3"/>
            </p:custDataLst>
          </p:nvPr>
        </p:nvPicPr>
        <p:blipFill rotWithShape="1">
          <a:blip r:embed="rId11" cstate="print">
            <a:extLst>
              <a:ext uri="{28A0092B-C50C-407E-A947-70E740481C1C}">
                <a14:useLocalDpi xmlns:a14="http://schemas.microsoft.com/office/drawing/2010/main" val="0"/>
              </a:ext>
            </a:extLst>
          </a:blip>
          <a:srcRect l="21250" t="22431" r="8775" b="4682"/>
          <a:stretch/>
        </p:blipFill>
        <p:spPr>
          <a:xfrm>
            <a:off x="7874407" y="3844415"/>
            <a:ext cx="4339760" cy="301358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custDataLst>
              <p:tags r:id="rId4"/>
            </p:custDataLst>
          </p:nvPr>
        </p:nvPicPr>
        <p:blipFill rotWithShape="1">
          <a:blip r:embed="rId12">
            <a:extLst>
              <a:ext uri="{28A0092B-C50C-407E-A947-70E740481C1C}">
                <a14:useLocalDpi xmlns:a14="http://schemas.microsoft.com/office/drawing/2010/main"/>
              </a:ext>
            </a:extLst>
          </a:blip>
          <a:srcRect l="19130"/>
          <a:stretch/>
        </p:blipFill>
        <p:spPr>
          <a:xfrm>
            <a:off x="0" y="3844413"/>
            <a:ext cx="3613268" cy="3053179"/>
          </a:xfrm>
          <a:prstGeom prst="rect">
            <a:avLst/>
          </a:prstGeom>
          <a:ln>
            <a:noFill/>
          </a:ln>
          <a:effectLst>
            <a:outerShdw blurRad="292100" dist="139700" dir="2700000" algn="tl" rotWithShape="0">
              <a:srgbClr val="333333">
                <a:alpha val="65000"/>
              </a:srgbClr>
            </a:outerShdw>
          </a:effectLst>
        </p:spPr>
      </p:pic>
      <p:sp>
        <p:nvSpPr>
          <p:cNvPr id="17" name="TextBox 16"/>
          <p:cNvSpPr txBox="1"/>
          <p:nvPr>
            <p:custDataLst>
              <p:tags r:id="rId5"/>
            </p:custDataLst>
          </p:nvPr>
        </p:nvSpPr>
        <p:spPr>
          <a:xfrm>
            <a:off x="-362118" y="677663"/>
            <a:ext cx="4234591" cy="2734082"/>
          </a:xfrm>
          <a:prstGeom prst="rect">
            <a:avLst/>
          </a:prstGeom>
          <a:noFill/>
        </p:spPr>
        <p:txBody>
          <a:bodyPr wrap="square" rtlCol="0">
            <a:spAutoFit/>
          </a:bodyPr>
          <a:lstStyle/>
          <a:p>
            <a:pPr algn="ctr" defTabSz="1219170" fontAlgn="base" hangingPunct="1">
              <a:lnSpc>
                <a:spcPts val="5360"/>
              </a:lnSpc>
            </a:pPr>
            <a:r>
              <a:rPr lang="en-US" sz="4267" b="0" i="0" kern="1200">
                <a:solidFill>
                  <a:srgbClr val="003595"/>
                </a:solidFill>
                <a:latin typeface="Calibri" panose="020F0502020204030204"/>
                <a:ea typeface="+mn-ea"/>
                <a:cs typeface="Arial"/>
              </a:rPr>
              <a:t>More than</a:t>
            </a:r>
          </a:p>
          <a:p>
            <a:pPr algn="ctr" defTabSz="1219170" fontAlgn="base" hangingPunct="1">
              <a:lnSpc>
                <a:spcPts val="5733"/>
              </a:lnSpc>
            </a:pPr>
            <a:r>
              <a:rPr lang="en-US" sz="6400" b="0" i="0" kern="1200">
                <a:solidFill>
                  <a:srgbClr val="003595"/>
                </a:solidFill>
                <a:latin typeface="Calibri" panose="020F0502020204030204"/>
                <a:ea typeface="+mn-ea"/>
                <a:cs typeface="Arial"/>
              </a:rPr>
              <a:t>50 years</a:t>
            </a:r>
          </a:p>
          <a:p>
            <a:pPr algn="ctr" defTabSz="1219170" fontAlgn="base" hangingPunct="1">
              <a:lnSpc>
                <a:spcPts val="4133"/>
              </a:lnSpc>
            </a:pPr>
            <a:r>
              <a:rPr lang="en-US" sz="3733" b="0" i="0" kern="1200">
                <a:solidFill>
                  <a:srgbClr val="003595"/>
                </a:solidFill>
                <a:latin typeface="Calibri" panose="020F0502020204030204"/>
                <a:ea typeface="+mn-ea"/>
                <a:cs typeface="Arial"/>
              </a:rPr>
              <a:t>sailing the </a:t>
            </a:r>
          </a:p>
          <a:p>
            <a:pPr algn="ctr" defTabSz="1219170" fontAlgn="base" hangingPunct="1">
              <a:lnSpc>
                <a:spcPts val="5360"/>
              </a:lnSpc>
            </a:pPr>
            <a:r>
              <a:rPr lang="en-US" sz="4800" b="0" i="0" kern="1200">
                <a:solidFill>
                  <a:srgbClr val="003595"/>
                </a:solidFill>
                <a:latin typeface="Calibri" panose="020F0502020204030204"/>
                <a:ea typeface="+mn-ea"/>
                <a:cs typeface="Arial"/>
              </a:rPr>
              <a:t>Great Land</a:t>
            </a:r>
            <a:endParaRPr lang="en-US" sz="5333" b="0" i="0" kern="1200">
              <a:solidFill>
                <a:srgbClr val="003595"/>
              </a:solidFill>
              <a:latin typeface="Calibri" panose="020F0502020204030204"/>
              <a:ea typeface="+mn-ea"/>
              <a:cs typeface="Arial"/>
            </a:endParaRPr>
          </a:p>
        </p:txBody>
      </p:sp>
      <p:sp>
        <p:nvSpPr>
          <p:cNvPr id="19" name="TextBox 18"/>
          <p:cNvSpPr txBox="1"/>
          <p:nvPr>
            <p:custDataLst>
              <p:tags r:id="rId6"/>
            </p:custDataLst>
          </p:nvPr>
        </p:nvSpPr>
        <p:spPr>
          <a:xfrm>
            <a:off x="8135390" y="677663"/>
            <a:ext cx="4234591" cy="2869696"/>
          </a:xfrm>
          <a:prstGeom prst="rect">
            <a:avLst/>
          </a:prstGeom>
          <a:noFill/>
        </p:spPr>
        <p:txBody>
          <a:bodyPr wrap="square" rtlCol="0">
            <a:spAutoFit/>
          </a:bodyPr>
          <a:lstStyle/>
          <a:p>
            <a:pPr algn="ctr" defTabSz="1219170" fontAlgn="base" hangingPunct="1">
              <a:lnSpc>
                <a:spcPts val="5360"/>
              </a:lnSpc>
            </a:pPr>
            <a:r>
              <a:rPr lang="en-US" sz="5333" b="0" i="0" kern="1200">
                <a:solidFill>
                  <a:srgbClr val="003595"/>
                </a:solidFill>
                <a:latin typeface="Calibri" panose="020F0502020204030204"/>
                <a:ea typeface="+mn-ea"/>
                <a:cs typeface="Arial"/>
              </a:rPr>
              <a:t>Top-rated</a:t>
            </a:r>
          </a:p>
          <a:p>
            <a:pPr algn="ctr" defTabSz="1219170" fontAlgn="base" hangingPunct="1">
              <a:lnSpc>
                <a:spcPts val="5360"/>
              </a:lnSpc>
            </a:pPr>
            <a:r>
              <a:rPr lang="en-US" sz="5333" i="0" kern="1200">
                <a:solidFill>
                  <a:srgbClr val="003595"/>
                </a:solidFill>
                <a:latin typeface="Calibri" panose="020F0502020204030204"/>
                <a:ea typeface="+mn-ea"/>
                <a:cs typeface="Arial"/>
              </a:rPr>
              <a:t>cruises</a:t>
            </a:r>
            <a:r>
              <a:rPr lang="en-US" sz="5333" b="0" i="0" kern="1200">
                <a:solidFill>
                  <a:srgbClr val="003595"/>
                </a:solidFill>
                <a:latin typeface="Calibri" panose="020F0502020204030204"/>
                <a:ea typeface="+mn-ea"/>
                <a:cs typeface="Arial"/>
              </a:rPr>
              <a:t> &amp; </a:t>
            </a:r>
          </a:p>
          <a:p>
            <a:pPr algn="ctr" defTabSz="1219170" fontAlgn="base" hangingPunct="1">
              <a:lnSpc>
                <a:spcPts val="5360"/>
              </a:lnSpc>
            </a:pPr>
            <a:r>
              <a:rPr lang="en-US" sz="5333" b="0" i="0" kern="1200">
                <a:solidFill>
                  <a:srgbClr val="003595"/>
                </a:solidFill>
                <a:latin typeface="Calibri" panose="020F0502020204030204"/>
                <a:ea typeface="+mn-ea"/>
                <a:cs typeface="Arial"/>
              </a:rPr>
              <a:t>in-depth</a:t>
            </a:r>
          </a:p>
          <a:p>
            <a:pPr algn="ctr" defTabSz="1219170" fontAlgn="base" hangingPunct="1">
              <a:lnSpc>
                <a:spcPts val="5360"/>
              </a:lnSpc>
            </a:pPr>
            <a:r>
              <a:rPr lang="en-US" sz="5333" i="0" kern="1200" err="1">
                <a:solidFill>
                  <a:srgbClr val="003595"/>
                </a:solidFill>
                <a:latin typeface="Calibri" panose="020F0502020204030204"/>
                <a:ea typeface="+mn-ea"/>
                <a:cs typeface="Arial"/>
              </a:rPr>
              <a:t>cruisetours</a:t>
            </a:r>
            <a:endParaRPr lang="en-US" sz="4800" i="0" kern="1200">
              <a:solidFill>
                <a:srgbClr val="003595"/>
              </a:solidFill>
              <a:latin typeface="Calibri" panose="020F0502020204030204"/>
              <a:ea typeface="+mn-ea"/>
              <a:cs typeface="Arial"/>
            </a:endParaRPr>
          </a:p>
        </p:txBody>
      </p:sp>
      <p:sp>
        <p:nvSpPr>
          <p:cNvPr id="7" name="TextBox 6"/>
          <p:cNvSpPr txBox="1"/>
          <p:nvPr>
            <p:custDataLst>
              <p:tags r:id="rId7"/>
            </p:custDataLst>
          </p:nvPr>
        </p:nvSpPr>
        <p:spPr>
          <a:xfrm>
            <a:off x="3310083" y="4214229"/>
            <a:ext cx="4867509" cy="2195345"/>
          </a:xfrm>
          <a:prstGeom prst="rect">
            <a:avLst/>
          </a:prstGeom>
          <a:noFill/>
        </p:spPr>
        <p:txBody>
          <a:bodyPr wrap="square" rtlCol="0">
            <a:spAutoFit/>
          </a:bodyPr>
          <a:lstStyle/>
          <a:p>
            <a:pPr algn="ctr" defTabSz="1219170" fontAlgn="base" hangingPunct="1">
              <a:lnSpc>
                <a:spcPts val="5360"/>
              </a:lnSpc>
            </a:pPr>
            <a:r>
              <a:rPr lang="en-US" sz="4800" b="0" i="0" kern="1200">
                <a:solidFill>
                  <a:srgbClr val="003595"/>
                </a:solidFill>
                <a:latin typeface="Calibri" panose="020F0502020204030204"/>
                <a:ea typeface="+mn-ea"/>
                <a:cs typeface="Arial"/>
              </a:rPr>
              <a:t>Immersive</a:t>
            </a:r>
          </a:p>
          <a:p>
            <a:pPr algn="ctr" defTabSz="1219170" fontAlgn="base" hangingPunct="1">
              <a:lnSpc>
                <a:spcPts val="5360"/>
              </a:lnSpc>
            </a:pPr>
            <a:r>
              <a:rPr lang="en-US" sz="4800" i="0" kern="1200">
                <a:solidFill>
                  <a:srgbClr val="003595"/>
                </a:solidFill>
                <a:latin typeface="Calibri" panose="020F0502020204030204"/>
                <a:ea typeface="+mn-ea"/>
                <a:cs typeface="Arial"/>
              </a:rPr>
              <a:t>Alaska Onboard</a:t>
            </a:r>
          </a:p>
          <a:p>
            <a:pPr algn="ctr" defTabSz="1219170" fontAlgn="base" hangingPunct="1">
              <a:lnSpc>
                <a:spcPts val="5360"/>
              </a:lnSpc>
            </a:pPr>
            <a:r>
              <a:rPr lang="en-US" sz="5867" b="0" i="0" kern="1200">
                <a:solidFill>
                  <a:srgbClr val="003595"/>
                </a:solidFill>
                <a:latin typeface="Calibri" panose="020F0502020204030204"/>
                <a:ea typeface="+mn-ea"/>
                <a:cs typeface="Arial"/>
              </a:rPr>
              <a:t>experiences</a:t>
            </a:r>
            <a:endParaRPr lang="en-US" sz="5333" b="0" i="0" kern="1200">
              <a:solidFill>
                <a:srgbClr val="003595"/>
              </a:solidFill>
              <a:latin typeface="Calibri" panose="020F0502020204030204"/>
              <a:ea typeface="+mn-ea"/>
              <a:cs typeface="Arial"/>
            </a:endParaRPr>
          </a:p>
        </p:txBody>
      </p:sp>
    </p:spTree>
    <p:custDataLst>
      <p:tags r:id="rId1"/>
    </p:custDataLst>
    <p:extLst>
      <p:ext uri="{BB962C8B-B14F-4D97-AF65-F5344CB8AC3E}">
        <p14:creationId xmlns:p14="http://schemas.microsoft.com/office/powerpoint/2010/main" val="2581364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custDataLst>
              <p:tags r:id="rId2"/>
            </p:custDataLst>
          </p:nvPr>
        </p:nvPicPr>
        <p:blipFill>
          <a:blip r:embed="rId13">
            <a:extLst>
              <a:ext uri="{28A0092B-C50C-407E-A947-70E740481C1C}">
                <a14:useLocalDpi xmlns:a14="http://schemas.microsoft.com/office/drawing/2010/main"/>
              </a:ext>
            </a:extLst>
          </a:blip>
          <a:stretch>
            <a:fillRect/>
          </a:stretch>
        </p:blipFill>
        <p:spPr>
          <a:xfrm>
            <a:off x="8106469" y="218645"/>
            <a:ext cx="3718926" cy="24768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rcRect t="2767" b="2767"/>
          <a:stretch/>
        </p:blipFill>
        <p:spPr>
          <a:xfrm>
            <a:off x="4766696" y="218645"/>
            <a:ext cx="2832461" cy="2675724"/>
          </a:xfrm>
          <a:prstGeom prst="rect">
            <a:avLst/>
          </a:prstGeom>
        </p:spPr>
      </p:pic>
      <p:pic>
        <p:nvPicPr>
          <p:cNvPr id="14" name="Picture 1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rcRect/>
          <a:stretch/>
        </p:blipFill>
        <p:spPr>
          <a:xfrm>
            <a:off x="4959891" y="3189968"/>
            <a:ext cx="2639266" cy="1432031"/>
          </a:xfrm>
          <a:prstGeom prst="rect">
            <a:avLst/>
          </a:prstGeom>
        </p:spPr>
      </p:pic>
      <p:pic>
        <p:nvPicPr>
          <p:cNvPr id="8" name="Picture Placeholder 5"/>
          <p:cNvPicPr>
            <a:picLocks noChangeAspect="1"/>
          </p:cNvPicPr>
          <p:nvPr>
            <p:custDataLst>
              <p:tags r:id="rId5"/>
            </p:custDataLst>
          </p:nvPr>
        </p:nvPicPr>
        <p:blipFill>
          <a:blip r:embed="rId16">
            <a:extLst>
              <a:ext uri="{28A0092B-C50C-407E-A947-70E740481C1C}">
                <a14:useLocalDpi xmlns:a14="http://schemas.microsoft.com/office/drawing/2010/main"/>
              </a:ext>
            </a:extLst>
          </a:blip>
          <a:stretch>
            <a:fillRect/>
          </a:stretch>
        </p:blipFill>
        <p:spPr>
          <a:xfrm>
            <a:off x="8787544" y="2543966"/>
            <a:ext cx="3219727" cy="2235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Placeholder 5"/>
          <p:cNvPicPr>
            <a:picLocks noChangeAspect="1"/>
          </p:cNvPicPr>
          <p:nvPr>
            <p:custDataLst>
              <p:tags r:id="rId6"/>
            </p:custDataLst>
          </p:nvPr>
        </p:nvPicPr>
        <p:blipFill>
          <a:blip r:embed="rId17">
            <a:extLst>
              <a:ext uri="{28A0092B-C50C-407E-A947-70E740481C1C}">
                <a14:useLocalDpi xmlns:a14="http://schemas.microsoft.com/office/drawing/2010/main"/>
              </a:ext>
            </a:extLst>
          </a:blip>
          <a:stretch>
            <a:fillRect/>
          </a:stretch>
        </p:blipFill>
        <p:spPr>
          <a:xfrm>
            <a:off x="4798770" y="4730194"/>
            <a:ext cx="2961506" cy="1974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id="{5BE34EBC-39F7-4489-1E62-A5FE1B37F933}"/>
              </a:ext>
            </a:extLst>
          </p:cNvPr>
          <p:cNvPicPr>
            <a:picLocks noChangeAspect="1"/>
          </p:cNvPicPr>
          <p:nvPr>
            <p:custDataLst>
              <p:tags r:id="rId7"/>
            </p:custDataLst>
          </p:nvPr>
        </p:nvPicPr>
        <p:blipFill>
          <a:blip r:embed="rId18">
            <a:extLst>
              <a:ext uri="{28A0092B-C50C-407E-A947-70E740481C1C}">
                <a14:useLocalDpi xmlns:a14="http://schemas.microsoft.com/office/drawing/2010/main"/>
              </a:ext>
            </a:extLst>
          </a:blip>
          <a:stretch>
            <a:fillRect/>
          </a:stretch>
        </p:blipFill>
        <p:spPr>
          <a:xfrm>
            <a:off x="243915" y="218645"/>
            <a:ext cx="4281941" cy="2406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custDataLst>
              <p:tags r:id="rId8"/>
            </p:custDataLst>
          </p:nvPr>
        </p:nvPicPr>
        <p:blipFill>
          <a:blip r:embed="rId19">
            <a:extLst>
              <a:ext uri="{28A0092B-C50C-407E-A947-70E740481C1C}">
                <a14:useLocalDpi xmlns:a14="http://schemas.microsoft.com/office/drawing/2010/main"/>
              </a:ext>
            </a:extLst>
          </a:blip>
          <a:stretch>
            <a:fillRect/>
          </a:stretch>
        </p:blipFill>
        <p:spPr>
          <a:xfrm>
            <a:off x="508012" y="2392390"/>
            <a:ext cx="2971736" cy="2337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9F3E7CE3-F52E-CEE8-76A2-9951B7DB45A8}"/>
              </a:ext>
            </a:extLst>
          </p:cNvPr>
          <p:cNvPicPr>
            <a:picLocks noChangeAspect="1"/>
          </p:cNvPicPr>
          <p:nvPr>
            <p:custDataLst>
              <p:tags r:id="rId9"/>
            </p:custDataLst>
          </p:nvPr>
        </p:nvPicPr>
        <p:blipFill rotWithShape="1">
          <a:blip r:embed="rId20">
            <a:extLst>
              <a:ext uri="{28A0092B-C50C-407E-A947-70E740481C1C}">
                <a14:useLocalDpi xmlns:a14="http://schemas.microsoft.com/office/drawing/2010/main"/>
              </a:ext>
            </a:extLst>
          </a:blip>
          <a:srcRect t="23126" r="1353"/>
          <a:stretch/>
        </p:blipFill>
        <p:spPr>
          <a:xfrm>
            <a:off x="1195999" y="4448539"/>
            <a:ext cx="3051497" cy="2305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custDataLst>
              <p:tags r:id="rId10"/>
            </p:custDataLst>
          </p:nvPr>
        </p:nvPicPr>
        <p:blipFill>
          <a:blip r:embed="rId21" cstate="print">
            <a:extLst>
              <a:ext uri="{28A0092B-C50C-407E-A947-70E740481C1C}">
                <a14:useLocalDpi xmlns:a14="http://schemas.microsoft.com/office/drawing/2010/main" val="0"/>
              </a:ext>
            </a:extLst>
          </a:blip>
          <a:srcRect t="2" b="2"/>
          <a:stretch/>
        </p:blipFill>
        <p:spPr>
          <a:xfrm>
            <a:off x="8106469" y="4558031"/>
            <a:ext cx="3219727" cy="2146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088360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70882" y="34667"/>
            <a:ext cx="12192000" cy="860748"/>
          </a:xfrm>
          <a:prstGeom prst="rect">
            <a:avLst/>
          </a:prstGeom>
          <a:noFill/>
          <a:ln>
            <a:noFill/>
          </a:ln>
        </p:spPr>
        <p:txBody>
          <a:bodyPr wrap="square" rtlCol="0">
            <a:spAutoFit/>
          </a:bodyPr>
          <a:lstStyle/>
          <a:p>
            <a:pPr algn="ctr" defTabSz="1219110">
              <a:lnSpc>
                <a:spcPts val="6267"/>
              </a:lnSpc>
              <a:defRPr/>
            </a:pPr>
            <a:r>
              <a:rPr lang="en-US" sz="4800" dirty="0">
                <a:solidFill>
                  <a:srgbClr val="003595"/>
                </a:solidFill>
                <a:latin typeface="Calibri" panose="020F0502020204030204"/>
                <a:cs typeface="Arial" pitchFamily="34" charset="0"/>
              </a:rPr>
              <a:t>How to visit Alaska with Princess</a:t>
            </a:r>
          </a:p>
        </p:txBody>
      </p:sp>
      <p:grpSp>
        <p:nvGrpSpPr>
          <p:cNvPr id="13" name="Group 12">
            <a:extLst>
              <a:ext uri="{FF2B5EF4-FFF2-40B4-BE49-F238E27FC236}">
                <a16:creationId xmlns:a16="http://schemas.microsoft.com/office/drawing/2014/main" id="{E58F95AB-84D1-9281-729B-1881109F06FC}"/>
              </a:ext>
            </a:extLst>
          </p:cNvPr>
          <p:cNvGrpSpPr/>
          <p:nvPr/>
        </p:nvGrpSpPr>
        <p:grpSpPr>
          <a:xfrm>
            <a:off x="285812" y="1236860"/>
            <a:ext cx="3117145" cy="5071343"/>
            <a:chOff x="219125" y="1425908"/>
            <a:chExt cx="3751588" cy="5333405"/>
          </a:xfrm>
        </p:grpSpPr>
        <p:pic>
          <p:nvPicPr>
            <p:cNvPr id="8" name="Picture 7" descr="A blue and white rectangle&#10;&#10;Description automatically generated">
              <a:extLst>
                <a:ext uri="{FF2B5EF4-FFF2-40B4-BE49-F238E27FC236}">
                  <a16:creationId xmlns:a16="http://schemas.microsoft.com/office/drawing/2014/main" id="{1A90EEC7-AB91-64C8-E5E9-34EF17E07F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726"/>
            <a:stretch/>
          </p:blipFill>
          <p:spPr>
            <a:xfrm>
              <a:off x="219125" y="1425908"/>
              <a:ext cx="3668612" cy="5084540"/>
            </a:xfrm>
            <a:prstGeom prst="rect">
              <a:avLst/>
            </a:prstGeom>
          </p:spPr>
        </p:pic>
        <p:sp>
          <p:nvSpPr>
            <p:cNvPr id="15" name="Rectangle 14"/>
            <p:cNvSpPr/>
            <p:nvPr/>
          </p:nvSpPr>
          <p:spPr>
            <a:xfrm>
              <a:off x="301571" y="2036544"/>
              <a:ext cx="3595244" cy="1152423"/>
            </a:xfrm>
            <a:prstGeom prst="rect">
              <a:avLst/>
            </a:prstGeom>
            <a:solidFill>
              <a:srgbClr val="EAEAEA"/>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219140" rtl="0" eaLnBrk="1" fontAlgn="auto" latinLnBrk="0" hangingPunct="0">
                <a:lnSpc>
                  <a:spcPct val="100000"/>
                </a:lnSpc>
                <a:spcBef>
                  <a:spcPts val="0"/>
                </a:spcBef>
                <a:spcAft>
                  <a:spcPts val="0"/>
                </a:spcAft>
                <a:buClrTx/>
                <a:buSzTx/>
                <a:buFontTx/>
                <a:buNone/>
                <a:tabLst/>
                <a:defRPr/>
              </a:pPr>
              <a:endParaRPr kumimoji="0" lang="en-US" sz="2400" b="1" i="1" u="none" strike="noStrike" kern="0" cap="none" spc="0" normalizeH="0" baseline="0" noProof="0">
                <a:ln>
                  <a:noFill/>
                </a:ln>
                <a:solidFill>
                  <a:srgbClr val="00549F"/>
                </a:solidFill>
                <a:effectLst/>
                <a:uLnTx/>
                <a:uFillTx/>
                <a:latin typeface="Calibri"/>
                <a:cs typeface="Arial" pitchFamily="34" charset="0"/>
                <a:sym typeface="Lora-SemiBoldItalic"/>
              </a:endParaRPr>
            </a:p>
          </p:txBody>
        </p:sp>
        <p:sp>
          <p:nvSpPr>
            <p:cNvPr id="17" name="TextBox 16"/>
            <p:cNvSpPr txBox="1"/>
            <p:nvPr/>
          </p:nvSpPr>
          <p:spPr>
            <a:xfrm>
              <a:off x="496849" y="2070174"/>
              <a:ext cx="3198531" cy="1236893"/>
            </a:xfrm>
            <a:prstGeom prst="rect">
              <a:avLst/>
            </a:prstGeom>
            <a:noFill/>
          </p:spPr>
          <p:txBody>
            <a:bodyPr wrap="square" rtlCol="0">
              <a:spAutoFit/>
            </a:bodyPr>
            <a:lstStyle/>
            <a:p>
              <a:pPr marL="0" marR="0" lvl="0" indent="0" algn="ctr" defTabSz="1219140" rtl="0" eaLnBrk="1" fontAlgn="auto" latinLnBrk="0" hangingPunct="0">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3595"/>
                  </a:solidFill>
                  <a:effectLst/>
                  <a:uLnTx/>
                  <a:uFillTx/>
                  <a:latin typeface="Arial" panose="020B0604020202020204" pitchFamily="34" charset="0"/>
                  <a:cs typeface="Arial" panose="020B0604020202020204" pitchFamily="34" charset="0"/>
                  <a:sym typeface="Lora-SemiBoldItalic"/>
                </a:rPr>
                <a:t>Roundtrip Cruises</a:t>
              </a:r>
            </a:p>
            <a:p>
              <a:pPr marL="0" marR="0" lvl="0" indent="0" algn="ctr" defTabSz="1219140" rtl="0" eaLnBrk="1" fontAlgn="auto" latinLnBrk="0" hangingPunct="0">
                <a:lnSpc>
                  <a:spcPct val="100000"/>
                </a:lnSpc>
                <a:spcBef>
                  <a:spcPts val="0"/>
                </a:spcBef>
                <a:spcAft>
                  <a:spcPts val="0"/>
                </a:spcAft>
                <a:buClrTx/>
                <a:buSzTx/>
                <a:buFontTx/>
                <a:buNone/>
                <a:tabLst/>
                <a:defRPr/>
              </a:pPr>
              <a:r>
                <a:rPr kumimoji="0" lang="en-US" sz="1867" b="1" i="1" u="none" strike="noStrike" kern="0" cap="none" spc="0" normalizeH="0" baseline="0" noProof="0" dirty="0">
                  <a:ln>
                    <a:noFill/>
                  </a:ln>
                  <a:solidFill>
                    <a:srgbClr val="003595"/>
                  </a:solidFill>
                  <a:effectLst/>
                  <a:uLnTx/>
                  <a:uFillTx/>
                  <a:latin typeface="Arial" panose="020B0604020202020204" pitchFamily="34" charset="0"/>
                  <a:cs typeface="Arial" panose="020B0604020202020204" pitchFamily="34" charset="0"/>
                  <a:sym typeface="Lora-SemiBoldItalic"/>
                </a:rPr>
                <a:t>Inside Passage</a:t>
              </a:r>
            </a:p>
            <a:p>
              <a:pPr marL="0" marR="0" lvl="0" indent="0" algn="ctr" defTabSz="1219140" rtl="0" eaLnBrk="1" fontAlgn="auto" latinLnBrk="0" hangingPunct="0">
                <a:lnSpc>
                  <a:spcPct val="100000"/>
                </a:lnSpc>
                <a:spcBef>
                  <a:spcPts val="0"/>
                </a:spcBef>
                <a:spcAft>
                  <a:spcPts val="0"/>
                </a:spcAft>
                <a:buClrTx/>
                <a:buSzTx/>
                <a:buFontTx/>
                <a:buNone/>
                <a:tabLst/>
                <a:defRPr/>
              </a:pPr>
              <a:endParaRPr kumimoji="0" lang="en-US" sz="1867" b="1" i="1" u="none" strike="noStrike" kern="0" cap="none" spc="0" normalizeH="0" baseline="0" noProof="0" dirty="0">
                <a:ln>
                  <a:noFill/>
                </a:ln>
                <a:solidFill>
                  <a:srgbClr val="0067AA"/>
                </a:solidFill>
                <a:effectLst/>
                <a:uLnTx/>
                <a:uFillTx/>
                <a:latin typeface="Arial" panose="020B0604020202020204" pitchFamily="34" charset="0"/>
                <a:cs typeface="Arial" panose="020B0604020202020204" pitchFamily="34" charset="0"/>
                <a:sym typeface="Lora-SemiBoldItalic"/>
              </a:endParaRPr>
            </a:p>
          </p:txBody>
        </p:sp>
        <p:sp>
          <p:nvSpPr>
            <p:cNvPr id="18" name="TextBox 17"/>
            <p:cNvSpPr txBox="1"/>
            <p:nvPr/>
          </p:nvSpPr>
          <p:spPr>
            <a:xfrm>
              <a:off x="838202" y="1454322"/>
              <a:ext cx="2515827" cy="543675"/>
            </a:xfrm>
            <a:prstGeom prst="rect">
              <a:avLst/>
            </a:prstGeom>
            <a:noFill/>
          </p:spPr>
          <p:txBody>
            <a:bodyPr wrap="square" rtlCol="0">
              <a:spAutoFit/>
            </a:bodyPr>
            <a:lstStyle/>
            <a:p>
              <a:pPr marL="0" marR="0" lvl="0" indent="0" algn="ctr" defTabSz="1219140" rtl="0" eaLnBrk="1" fontAlgn="auto" latinLnBrk="0" hangingPunct="0">
                <a:lnSpc>
                  <a:spcPct val="100000"/>
                </a:lnSpc>
                <a:spcBef>
                  <a:spcPts val="0"/>
                </a:spcBef>
                <a:spcAft>
                  <a:spcPts val="0"/>
                </a:spcAft>
                <a:buClrTx/>
                <a:buSzTx/>
                <a:buFontTx/>
                <a:buNone/>
                <a:tabLst/>
                <a:defRPr/>
              </a:pPr>
              <a:r>
                <a:rPr kumimoji="0" lang="en-US" sz="2933" b="1" i="1" u="none" strike="noStrike" kern="0" cap="none" spc="-133" normalizeH="0" baseline="0" noProof="0" dirty="0">
                  <a:ln>
                    <a:noFill/>
                  </a:ln>
                  <a:solidFill>
                    <a:prstClr val="white"/>
                  </a:solidFill>
                  <a:effectLst/>
                  <a:uLnTx/>
                  <a:uFillTx/>
                  <a:latin typeface="Arial" panose="020B0604020202020204" pitchFamily="34" charset="0"/>
                  <a:cs typeface="Arial" panose="020B0604020202020204" pitchFamily="34" charset="0"/>
                  <a:sym typeface="Lora-SemiBoldItalic"/>
                </a:rPr>
                <a:t>See Alaska</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3023" y="3963443"/>
              <a:ext cx="3605875" cy="2478922"/>
            </a:xfrm>
            <a:prstGeom prst="rect">
              <a:avLst/>
            </a:prstGeom>
          </p:spPr>
        </p:pic>
        <p:pic>
          <p:nvPicPr>
            <p:cNvPr id="12" name="Picture 11" descr="A blue and white rectangle&#10;&#10;Description automatically generated">
              <a:extLst>
                <a:ext uri="{FF2B5EF4-FFF2-40B4-BE49-F238E27FC236}">
                  <a16:creationId xmlns:a16="http://schemas.microsoft.com/office/drawing/2014/main" id="{DE39795E-6D7B-09C5-2AE7-105CBED354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726" b="93766"/>
            <a:stretch/>
          </p:blipFill>
          <p:spPr>
            <a:xfrm rot="10800000">
              <a:off x="302101" y="6442364"/>
              <a:ext cx="3668612" cy="316949"/>
            </a:xfrm>
            <a:prstGeom prst="rect">
              <a:avLst/>
            </a:prstGeom>
          </p:spPr>
        </p:pic>
      </p:grpSp>
      <p:sp>
        <p:nvSpPr>
          <p:cNvPr id="4" name="TextBox 3">
            <a:extLst>
              <a:ext uri="{FF2B5EF4-FFF2-40B4-BE49-F238E27FC236}">
                <a16:creationId xmlns:a16="http://schemas.microsoft.com/office/drawing/2014/main" id="{706D0B49-6DBB-E5C1-F719-B2ACCD1B5BF1}"/>
              </a:ext>
            </a:extLst>
          </p:cNvPr>
          <p:cNvSpPr txBox="1"/>
          <p:nvPr/>
        </p:nvSpPr>
        <p:spPr>
          <a:xfrm>
            <a:off x="3688569" y="983848"/>
            <a:ext cx="7986862" cy="5909310"/>
          </a:xfrm>
          <a:prstGeom prst="rect">
            <a:avLst/>
          </a:prstGeom>
          <a:noFill/>
        </p:spPr>
        <p:txBody>
          <a:bodyPr wrap="square">
            <a:spAutoFit/>
          </a:bodyPr>
          <a:lstStyle/>
          <a:p>
            <a:r>
              <a:rPr lang="en-US" sz="1800" dirty="0"/>
              <a:t>Date	Port	Arrive	Depart</a:t>
            </a:r>
          </a:p>
          <a:p>
            <a:r>
              <a:rPr lang="en-US" sz="1800" dirty="0"/>
              <a:t>Sat, Jul 19Saturday, July 19th 2025	Seattle, Washington View excursions in Seattle, Washington on Saturday, July 19th 2025		03:00 PM</a:t>
            </a:r>
          </a:p>
          <a:p>
            <a:r>
              <a:rPr lang="en-US" sz="1800" dirty="0"/>
              <a:t>Sun, Jul 20Sunday, July 20th 2025	At Sea View onboard experience for Sunday, July 20th 2025		</a:t>
            </a:r>
          </a:p>
          <a:p>
            <a:r>
              <a:rPr lang="en-US" sz="1800" dirty="0"/>
              <a:t>Mon, Jul 21Monday, July 21st 2025	Juneau, Alaska View excursions in Juneau, Alaska on Monday, July 21st 2025	01:00 PM	09:00 PM</a:t>
            </a:r>
          </a:p>
          <a:p>
            <a:r>
              <a:rPr lang="en-US" sz="1800" dirty="0"/>
              <a:t>Tue, Jul 22Tuesday, July 22nd 2025	Skagway, Alaska View excursions in Skagway, Alaska on Tuesday, July 22nd 2025	07:00 AM	08:30 PM</a:t>
            </a:r>
          </a:p>
          <a:p>
            <a:r>
              <a:rPr lang="en-US" sz="1800" dirty="0"/>
              <a:t>Wed, Jul 23Wednesday, July 23rd 2025	Glacier Bay National Park (Scenic Cruising), Alaska View onboard experience for Wednesday, July 23rd 2025	06:00 AM	03:00 PM</a:t>
            </a:r>
          </a:p>
          <a:p>
            <a:r>
              <a:rPr lang="en-US" sz="1800" dirty="0"/>
              <a:t>Thu, Jul 24Thursday, July 24th 2025	Ketchikan, Alaska View excursions in Ketchikan, Alaska on Thursday, July 24th 2025	07:00 AM	01:00 PM</a:t>
            </a:r>
          </a:p>
          <a:p>
            <a:r>
              <a:rPr lang="en-US" sz="1800" dirty="0"/>
              <a:t>Fri, Jul 25Friday, July 25th 2025	Victoria, Canada View excursions in Victoria, Canada on Friday, July 25th 2025	09:00 PM	11:59 PM</a:t>
            </a:r>
          </a:p>
          <a:p>
            <a:r>
              <a:rPr lang="en-US" sz="1800" dirty="0"/>
              <a:t>Sat, Jul 26Saturday, July 26th 2025	Seattle, Washington View excursions in Seattle, Washington on Saturday, July 26th 2025	07:00 AM</a:t>
            </a:r>
            <a:r>
              <a:rPr lang="en-US" sz="1200" dirty="0"/>
              <a:t>	</a:t>
            </a:r>
          </a:p>
        </p:txBody>
      </p:sp>
    </p:spTree>
    <p:extLst>
      <p:ext uri="{BB962C8B-B14F-4D97-AF65-F5344CB8AC3E}">
        <p14:creationId xmlns:p14="http://schemas.microsoft.com/office/powerpoint/2010/main" val="428767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917"/>
</p:tagLst>
</file>

<file path=ppt/tags/tag10.xml><?xml version="1.0" encoding="utf-8"?>
<p:tagLst xmlns:a="http://schemas.openxmlformats.org/drawingml/2006/main" xmlns:r="http://schemas.openxmlformats.org/officeDocument/2006/relationships" xmlns:p="http://schemas.openxmlformats.org/presentationml/2006/main">
  <p:tag name="AS_UNIQUEID" val="2184"/>
</p:tagLst>
</file>

<file path=ppt/tags/tag100.xml><?xml version="1.0" encoding="utf-8"?>
<p:tagLst xmlns:a="http://schemas.openxmlformats.org/drawingml/2006/main" xmlns:r="http://schemas.openxmlformats.org/officeDocument/2006/relationships" xmlns:p="http://schemas.openxmlformats.org/presentationml/2006/main">
  <p:tag name="AS_UNIQUEID" val="875"/>
</p:tagLst>
</file>

<file path=ppt/tags/tag1000.xml><?xml version="1.0" encoding="utf-8"?>
<p:tagLst xmlns:a="http://schemas.openxmlformats.org/drawingml/2006/main" xmlns:r="http://schemas.openxmlformats.org/officeDocument/2006/relationships" xmlns:p="http://schemas.openxmlformats.org/presentationml/2006/main">
  <p:tag name="AS_UNIQUEID" val="824"/>
</p:tagLst>
</file>

<file path=ppt/tags/tag1001.xml><?xml version="1.0" encoding="utf-8"?>
<p:tagLst xmlns:a="http://schemas.openxmlformats.org/drawingml/2006/main" xmlns:r="http://schemas.openxmlformats.org/officeDocument/2006/relationships" xmlns:p="http://schemas.openxmlformats.org/presentationml/2006/main">
  <p:tag name="AS_UNIQUEID" val="2482"/>
</p:tagLst>
</file>

<file path=ppt/tags/tag1002.xml><?xml version="1.0" encoding="utf-8"?>
<p:tagLst xmlns:a="http://schemas.openxmlformats.org/drawingml/2006/main" xmlns:r="http://schemas.openxmlformats.org/officeDocument/2006/relationships" xmlns:p="http://schemas.openxmlformats.org/presentationml/2006/main">
  <p:tag name="AS_UNIQUEID" val="2483"/>
</p:tagLst>
</file>

<file path=ppt/tags/tag1003.xml><?xml version="1.0" encoding="utf-8"?>
<p:tagLst xmlns:a="http://schemas.openxmlformats.org/drawingml/2006/main" xmlns:r="http://schemas.openxmlformats.org/officeDocument/2006/relationships" xmlns:p="http://schemas.openxmlformats.org/presentationml/2006/main">
  <p:tag name="AS_UNIQUEID" val="898"/>
</p:tagLst>
</file>

<file path=ppt/tags/tag1004.xml><?xml version="1.0" encoding="utf-8"?>
<p:tagLst xmlns:a="http://schemas.openxmlformats.org/drawingml/2006/main" xmlns:r="http://schemas.openxmlformats.org/officeDocument/2006/relationships" xmlns:p="http://schemas.openxmlformats.org/presentationml/2006/main">
  <p:tag name="AS_UNIQUEID" val="824"/>
</p:tagLst>
</file>

<file path=ppt/tags/tag1005.xml><?xml version="1.0" encoding="utf-8"?>
<p:tagLst xmlns:a="http://schemas.openxmlformats.org/drawingml/2006/main" xmlns:r="http://schemas.openxmlformats.org/officeDocument/2006/relationships" xmlns:p="http://schemas.openxmlformats.org/presentationml/2006/main">
  <p:tag name="AS_UNIQUEID" val="824"/>
</p:tagLst>
</file>

<file path=ppt/tags/tag1006.xml><?xml version="1.0" encoding="utf-8"?>
<p:tagLst xmlns:a="http://schemas.openxmlformats.org/drawingml/2006/main" xmlns:r="http://schemas.openxmlformats.org/officeDocument/2006/relationships" xmlns:p="http://schemas.openxmlformats.org/presentationml/2006/main">
  <p:tag name="AS_UNIQUEID" val="824"/>
</p:tagLst>
</file>

<file path=ppt/tags/tag1007.xml><?xml version="1.0" encoding="utf-8"?>
<p:tagLst xmlns:a="http://schemas.openxmlformats.org/drawingml/2006/main" xmlns:r="http://schemas.openxmlformats.org/officeDocument/2006/relationships" xmlns:p="http://schemas.openxmlformats.org/presentationml/2006/main">
  <p:tag name="AS_UNIQUEID" val="2485"/>
</p:tagLst>
</file>

<file path=ppt/tags/tag1008.xml><?xml version="1.0" encoding="utf-8"?>
<p:tagLst xmlns:a="http://schemas.openxmlformats.org/drawingml/2006/main" xmlns:r="http://schemas.openxmlformats.org/officeDocument/2006/relationships" xmlns:p="http://schemas.openxmlformats.org/presentationml/2006/main">
  <p:tag name="AS_UNIQUEID" val="2486"/>
</p:tagLst>
</file>

<file path=ppt/tags/tag1009.xml><?xml version="1.0" encoding="utf-8"?>
<p:tagLst xmlns:a="http://schemas.openxmlformats.org/drawingml/2006/main" xmlns:r="http://schemas.openxmlformats.org/officeDocument/2006/relationships" xmlns:p="http://schemas.openxmlformats.org/presentationml/2006/main">
  <p:tag name="AS_UNIQUEID" val="881"/>
</p:tagLst>
</file>

<file path=ppt/tags/tag101.xml><?xml version="1.0" encoding="utf-8"?>
<p:tagLst xmlns:a="http://schemas.openxmlformats.org/drawingml/2006/main" xmlns:r="http://schemas.openxmlformats.org/officeDocument/2006/relationships" xmlns:p="http://schemas.openxmlformats.org/presentationml/2006/main">
  <p:tag name="AS_UNIQUEID" val="876"/>
</p:tagLst>
</file>

<file path=ppt/tags/tag1010.xml><?xml version="1.0" encoding="utf-8"?>
<p:tagLst xmlns:a="http://schemas.openxmlformats.org/drawingml/2006/main" xmlns:r="http://schemas.openxmlformats.org/officeDocument/2006/relationships" xmlns:p="http://schemas.openxmlformats.org/presentationml/2006/main">
  <p:tag name="AS_UNIQUEID" val="882"/>
</p:tagLst>
</file>

<file path=ppt/tags/tag1011.xml><?xml version="1.0" encoding="utf-8"?>
<p:tagLst xmlns:a="http://schemas.openxmlformats.org/drawingml/2006/main" xmlns:r="http://schemas.openxmlformats.org/officeDocument/2006/relationships" xmlns:p="http://schemas.openxmlformats.org/presentationml/2006/main">
  <p:tag name="AS_UNIQUEID" val="2488"/>
</p:tagLst>
</file>

<file path=ppt/tags/tag1012.xml><?xml version="1.0" encoding="utf-8"?>
<p:tagLst xmlns:a="http://schemas.openxmlformats.org/drawingml/2006/main" xmlns:r="http://schemas.openxmlformats.org/officeDocument/2006/relationships" xmlns:p="http://schemas.openxmlformats.org/presentationml/2006/main">
  <p:tag name="AS_UNIQUEID" val="2489"/>
</p:tagLst>
</file>

<file path=ppt/tags/tag1013.xml><?xml version="1.0" encoding="utf-8"?>
<p:tagLst xmlns:a="http://schemas.openxmlformats.org/drawingml/2006/main" xmlns:r="http://schemas.openxmlformats.org/officeDocument/2006/relationships" xmlns:p="http://schemas.openxmlformats.org/presentationml/2006/main">
  <p:tag name="AS_UNIQUEID" val="882"/>
</p:tagLst>
</file>

<file path=ppt/tags/tag1014.xml><?xml version="1.0" encoding="utf-8"?>
<p:tagLst xmlns:a="http://schemas.openxmlformats.org/drawingml/2006/main" xmlns:r="http://schemas.openxmlformats.org/officeDocument/2006/relationships" xmlns:p="http://schemas.openxmlformats.org/presentationml/2006/main">
  <p:tag name="AS_UNIQUEID" val="882"/>
</p:tagLst>
</file>

<file path=ppt/tags/tag1015.xml><?xml version="1.0" encoding="utf-8"?>
<p:tagLst xmlns:a="http://schemas.openxmlformats.org/drawingml/2006/main" xmlns:r="http://schemas.openxmlformats.org/officeDocument/2006/relationships" xmlns:p="http://schemas.openxmlformats.org/presentationml/2006/main">
  <p:tag name="AS_UNIQUEID" val="882"/>
</p:tagLst>
</file>

<file path=ppt/tags/tag1016.xml><?xml version="1.0" encoding="utf-8"?>
<p:tagLst xmlns:a="http://schemas.openxmlformats.org/drawingml/2006/main" xmlns:r="http://schemas.openxmlformats.org/officeDocument/2006/relationships" xmlns:p="http://schemas.openxmlformats.org/presentationml/2006/main">
  <p:tag name="AS_UNIQUEID" val="2491"/>
</p:tagLst>
</file>

<file path=ppt/tags/tag1017.xml><?xml version="1.0" encoding="utf-8"?>
<p:tagLst xmlns:a="http://schemas.openxmlformats.org/drawingml/2006/main" xmlns:r="http://schemas.openxmlformats.org/officeDocument/2006/relationships" xmlns:p="http://schemas.openxmlformats.org/presentationml/2006/main">
  <p:tag name="AS_UNIQUEID" val="2492"/>
</p:tagLst>
</file>

<file path=ppt/tags/tag1018.xml><?xml version="1.0" encoding="utf-8"?>
<p:tagLst xmlns:a="http://schemas.openxmlformats.org/drawingml/2006/main" xmlns:r="http://schemas.openxmlformats.org/officeDocument/2006/relationships" xmlns:p="http://schemas.openxmlformats.org/presentationml/2006/main">
  <p:tag name="AS_UNIQUEID" val="2493"/>
</p:tagLst>
</file>

<file path=ppt/tags/tag1019.xml><?xml version="1.0" encoding="utf-8"?>
<p:tagLst xmlns:a="http://schemas.openxmlformats.org/drawingml/2006/main" xmlns:r="http://schemas.openxmlformats.org/officeDocument/2006/relationships" xmlns:p="http://schemas.openxmlformats.org/presentationml/2006/main">
  <p:tag name="AS_UNIQUEID" val="882"/>
</p:tagLst>
</file>

<file path=ppt/tags/tag102.xml><?xml version="1.0" encoding="utf-8"?>
<p:tagLst xmlns:a="http://schemas.openxmlformats.org/drawingml/2006/main" xmlns:r="http://schemas.openxmlformats.org/officeDocument/2006/relationships" xmlns:p="http://schemas.openxmlformats.org/presentationml/2006/main">
  <p:tag name="AS_UNIQUEID" val="877"/>
</p:tagLst>
</file>

<file path=ppt/tags/tag1020.xml><?xml version="1.0" encoding="utf-8"?>
<p:tagLst xmlns:a="http://schemas.openxmlformats.org/drawingml/2006/main" xmlns:r="http://schemas.openxmlformats.org/officeDocument/2006/relationships" xmlns:p="http://schemas.openxmlformats.org/presentationml/2006/main">
  <p:tag name="AS_UNIQUEID" val="882"/>
</p:tagLst>
</file>

<file path=ppt/tags/tag1021.xml><?xml version="1.0" encoding="utf-8"?>
<p:tagLst xmlns:a="http://schemas.openxmlformats.org/drawingml/2006/main" xmlns:r="http://schemas.openxmlformats.org/officeDocument/2006/relationships" xmlns:p="http://schemas.openxmlformats.org/presentationml/2006/main">
  <p:tag name="AS_UNIQUEID" val="2495"/>
</p:tagLst>
</file>

<file path=ppt/tags/tag1022.xml><?xml version="1.0" encoding="utf-8"?>
<p:tagLst xmlns:a="http://schemas.openxmlformats.org/drawingml/2006/main" xmlns:r="http://schemas.openxmlformats.org/officeDocument/2006/relationships" xmlns:p="http://schemas.openxmlformats.org/presentationml/2006/main">
  <p:tag name="AS_UNIQUEID" val="2496"/>
</p:tagLst>
</file>

<file path=ppt/tags/tag1023.xml><?xml version="1.0" encoding="utf-8"?>
<p:tagLst xmlns:a="http://schemas.openxmlformats.org/drawingml/2006/main" xmlns:r="http://schemas.openxmlformats.org/officeDocument/2006/relationships" xmlns:p="http://schemas.openxmlformats.org/presentationml/2006/main">
  <p:tag name="AS_UNIQUEID" val="2497"/>
</p:tagLst>
</file>

<file path=ppt/tags/tag1024.xml><?xml version="1.0" encoding="utf-8"?>
<p:tagLst xmlns:a="http://schemas.openxmlformats.org/drawingml/2006/main" xmlns:r="http://schemas.openxmlformats.org/officeDocument/2006/relationships" xmlns:p="http://schemas.openxmlformats.org/presentationml/2006/main">
  <p:tag name="AS_UNIQUEID" val="882"/>
</p:tagLst>
</file>

<file path=ppt/tags/tag1025.xml><?xml version="1.0" encoding="utf-8"?>
<p:tagLst xmlns:a="http://schemas.openxmlformats.org/drawingml/2006/main" xmlns:r="http://schemas.openxmlformats.org/officeDocument/2006/relationships" xmlns:p="http://schemas.openxmlformats.org/presentationml/2006/main">
  <p:tag name="AS_UNIQUEID" val="882"/>
</p:tagLst>
</file>

<file path=ppt/tags/tag1026.xml><?xml version="1.0" encoding="utf-8"?>
<p:tagLst xmlns:a="http://schemas.openxmlformats.org/drawingml/2006/main" xmlns:r="http://schemas.openxmlformats.org/officeDocument/2006/relationships" xmlns:p="http://schemas.openxmlformats.org/presentationml/2006/main">
  <p:tag name="AS_UNIQUEID" val="2499"/>
</p:tagLst>
</file>

<file path=ppt/tags/tag1027.xml><?xml version="1.0" encoding="utf-8"?>
<p:tagLst xmlns:a="http://schemas.openxmlformats.org/drawingml/2006/main" xmlns:r="http://schemas.openxmlformats.org/officeDocument/2006/relationships" xmlns:p="http://schemas.openxmlformats.org/presentationml/2006/main">
  <p:tag name="AS_UNIQUEID" val="2500"/>
</p:tagLst>
</file>

<file path=ppt/tags/tag1028.xml><?xml version="1.0" encoding="utf-8"?>
<p:tagLst xmlns:a="http://schemas.openxmlformats.org/drawingml/2006/main" xmlns:r="http://schemas.openxmlformats.org/officeDocument/2006/relationships" xmlns:p="http://schemas.openxmlformats.org/presentationml/2006/main">
  <p:tag name="AS_UNIQUEID" val="2501"/>
</p:tagLst>
</file>

<file path=ppt/tags/tag1029.xml><?xml version="1.0" encoding="utf-8"?>
<p:tagLst xmlns:a="http://schemas.openxmlformats.org/drawingml/2006/main" xmlns:r="http://schemas.openxmlformats.org/officeDocument/2006/relationships" xmlns:p="http://schemas.openxmlformats.org/presentationml/2006/main">
  <p:tag name="AS_UNIQUEID" val="829"/>
</p:tagLst>
</file>

<file path=ppt/tags/tag103.xml><?xml version="1.0" encoding="utf-8"?>
<p:tagLst xmlns:a="http://schemas.openxmlformats.org/drawingml/2006/main" xmlns:r="http://schemas.openxmlformats.org/officeDocument/2006/relationships" xmlns:p="http://schemas.openxmlformats.org/presentationml/2006/main">
  <p:tag name="AS_UNIQUEID" val="878"/>
</p:tagLst>
</file>

<file path=ppt/tags/tag1030.xml><?xml version="1.0" encoding="utf-8"?>
<p:tagLst xmlns:a="http://schemas.openxmlformats.org/drawingml/2006/main" xmlns:r="http://schemas.openxmlformats.org/officeDocument/2006/relationships" xmlns:p="http://schemas.openxmlformats.org/presentationml/2006/main">
  <p:tag name="AS_UNIQUEID" val="830"/>
</p:tagLst>
</file>

<file path=ppt/tags/tag1031.xml><?xml version="1.0" encoding="utf-8"?>
<p:tagLst xmlns:a="http://schemas.openxmlformats.org/drawingml/2006/main" xmlns:r="http://schemas.openxmlformats.org/officeDocument/2006/relationships" xmlns:p="http://schemas.openxmlformats.org/presentationml/2006/main">
  <p:tag name="AS_UNIQUEID" val="848"/>
</p:tagLst>
</file>

<file path=ppt/tags/tag1032.xml><?xml version="1.0" encoding="utf-8"?>
<p:tagLst xmlns:a="http://schemas.openxmlformats.org/drawingml/2006/main" xmlns:r="http://schemas.openxmlformats.org/officeDocument/2006/relationships" xmlns:p="http://schemas.openxmlformats.org/presentationml/2006/main">
  <p:tag name="AS_UNIQUEID" val="849"/>
</p:tagLst>
</file>

<file path=ppt/tags/tag1033.xml><?xml version="1.0" encoding="utf-8"?>
<p:tagLst xmlns:a="http://schemas.openxmlformats.org/drawingml/2006/main" xmlns:r="http://schemas.openxmlformats.org/officeDocument/2006/relationships" xmlns:p="http://schemas.openxmlformats.org/presentationml/2006/main">
  <p:tag name="AS_UNIQUEID" val="850"/>
</p:tagLst>
</file>

<file path=ppt/tags/tag1034.xml><?xml version="1.0" encoding="utf-8"?>
<p:tagLst xmlns:a="http://schemas.openxmlformats.org/drawingml/2006/main" xmlns:r="http://schemas.openxmlformats.org/officeDocument/2006/relationships" xmlns:p="http://schemas.openxmlformats.org/presentationml/2006/main">
  <p:tag name="AS_UNIQUEID" val="868"/>
</p:tagLst>
</file>

<file path=ppt/tags/tag1035.xml><?xml version="1.0" encoding="utf-8"?>
<p:tagLst xmlns:a="http://schemas.openxmlformats.org/drawingml/2006/main" xmlns:r="http://schemas.openxmlformats.org/officeDocument/2006/relationships" xmlns:p="http://schemas.openxmlformats.org/presentationml/2006/main">
  <p:tag name="AS_UNIQUEID" val="869"/>
</p:tagLst>
</file>

<file path=ppt/tags/tag1036.xml><?xml version="1.0" encoding="utf-8"?>
<p:tagLst xmlns:a="http://schemas.openxmlformats.org/drawingml/2006/main" xmlns:r="http://schemas.openxmlformats.org/officeDocument/2006/relationships" xmlns:p="http://schemas.openxmlformats.org/presentationml/2006/main">
  <p:tag name="AS_UNIQUEID" val="870"/>
</p:tagLst>
</file>

<file path=ppt/tags/tag1037.xml><?xml version="1.0" encoding="utf-8"?>
<p:tagLst xmlns:a="http://schemas.openxmlformats.org/drawingml/2006/main" xmlns:r="http://schemas.openxmlformats.org/officeDocument/2006/relationships" xmlns:p="http://schemas.openxmlformats.org/presentationml/2006/main">
  <p:tag name="AS_UNIQUEID" val="891"/>
</p:tagLst>
</file>

<file path=ppt/tags/tag1038.xml><?xml version="1.0" encoding="utf-8"?>
<p:tagLst xmlns:a="http://schemas.openxmlformats.org/drawingml/2006/main" xmlns:r="http://schemas.openxmlformats.org/officeDocument/2006/relationships" xmlns:p="http://schemas.openxmlformats.org/presentationml/2006/main">
  <p:tag name="AS_UNIQUEID" val="904"/>
</p:tagLst>
</file>

<file path=ppt/tags/tag1039.xml><?xml version="1.0" encoding="utf-8"?>
<p:tagLst xmlns:a="http://schemas.openxmlformats.org/drawingml/2006/main" xmlns:r="http://schemas.openxmlformats.org/officeDocument/2006/relationships" xmlns:p="http://schemas.openxmlformats.org/presentationml/2006/main">
  <p:tag name="AS_UNIQUEID" val="2511"/>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AS_UNIQUEID" val="879"/>
</p:tagLst>
</file>

<file path=ppt/tags/tag1040.xml><?xml version="1.0" encoding="utf-8"?>
<p:tagLst xmlns:a="http://schemas.openxmlformats.org/drawingml/2006/main" xmlns:r="http://schemas.openxmlformats.org/officeDocument/2006/relationships" xmlns:p="http://schemas.openxmlformats.org/presentationml/2006/main">
  <p:tag name="AS_UNIQUEID" val="2512"/>
</p:tagLst>
</file>

<file path=ppt/tags/tag1041.xml><?xml version="1.0" encoding="utf-8"?>
<p:tagLst xmlns:a="http://schemas.openxmlformats.org/drawingml/2006/main" xmlns:r="http://schemas.openxmlformats.org/officeDocument/2006/relationships" xmlns:p="http://schemas.openxmlformats.org/presentationml/2006/main">
  <p:tag name="AS_UNIQUEID" val="2513"/>
</p:tagLst>
</file>

<file path=ppt/tags/tag1042.xml><?xml version="1.0" encoding="utf-8"?>
<p:tagLst xmlns:a="http://schemas.openxmlformats.org/drawingml/2006/main" xmlns:r="http://schemas.openxmlformats.org/officeDocument/2006/relationships" xmlns:p="http://schemas.openxmlformats.org/presentationml/2006/main">
  <p:tag name="AS_UNIQUEID" val="2514"/>
</p:tagLst>
</file>

<file path=ppt/tags/tag1043.xml><?xml version="1.0" encoding="utf-8"?>
<p:tagLst xmlns:a="http://schemas.openxmlformats.org/drawingml/2006/main" xmlns:r="http://schemas.openxmlformats.org/officeDocument/2006/relationships" xmlns:p="http://schemas.openxmlformats.org/presentationml/2006/main">
  <p:tag name="AS_UNIQUEID" val="2516"/>
  <p:tag name="THINKCELLSHAPEDONOTDELETE" val="thinkcellActiveDocDoNotDelete"/>
</p:tagLst>
</file>

<file path=ppt/tags/tag1044.xml><?xml version="1.0" encoding="utf-8"?>
<p:tagLst xmlns:a="http://schemas.openxmlformats.org/drawingml/2006/main" xmlns:r="http://schemas.openxmlformats.org/officeDocument/2006/relationships" xmlns:p="http://schemas.openxmlformats.org/presentationml/2006/main">
  <p:tag name="AS_UNIQUEID" val="2517"/>
</p:tagLst>
</file>

<file path=ppt/tags/tag1045.xml><?xml version="1.0" encoding="utf-8"?>
<p:tagLst xmlns:a="http://schemas.openxmlformats.org/drawingml/2006/main" xmlns:r="http://schemas.openxmlformats.org/officeDocument/2006/relationships" xmlns:p="http://schemas.openxmlformats.org/presentationml/2006/main">
  <p:tag name="AS_UNIQUEID" val="2518"/>
</p:tagLst>
</file>

<file path=ppt/tags/tag1046.xml><?xml version="1.0" encoding="utf-8"?>
<p:tagLst xmlns:a="http://schemas.openxmlformats.org/drawingml/2006/main" xmlns:r="http://schemas.openxmlformats.org/officeDocument/2006/relationships" xmlns:p="http://schemas.openxmlformats.org/presentationml/2006/main">
  <p:tag name="AS_UNIQUEID" val="2519"/>
</p:tagLst>
</file>

<file path=ppt/tags/tag1047.xml><?xml version="1.0" encoding="utf-8"?>
<p:tagLst xmlns:a="http://schemas.openxmlformats.org/drawingml/2006/main" xmlns:r="http://schemas.openxmlformats.org/officeDocument/2006/relationships" xmlns:p="http://schemas.openxmlformats.org/presentationml/2006/main">
  <p:tag name="AS_UNIQUEID" val="2521"/>
</p:tagLst>
</file>

<file path=ppt/tags/tag1048.xml><?xml version="1.0" encoding="utf-8"?>
<p:tagLst xmlns:a="http://schemas.openxmlformats.org/drawingml/2006/main" xmlns:r="http://schemas.openxmlformats.org/officeDocument/2006/relationships" xmlns:p="http://schemas.openxmlformats.org/presentationml/2006/main">
  <p:tag name="AS_UNIQUEID" val="2522"/>
</p:tagLst>
</file>

<file path=ppt/tags/tag1049.xml><?xml version="1.0" encoding="utf-8"?>
<p:tagLst xmlns:a="http://schemas.openxmlformats.org/drawingml/2006/main" xmlns:r="http://schemas.openxmlformats.org/officeDocument/2006/relationships" xmlns:p="http://schemas.openxmlformats.org/presentationml/2006/main">
  <p:tag name="AS_UNIQUEID" val="2523"/>
</p:tagLst>
</file>

<file path=ppt/tags/tag105.xml><?xml version="1.0" encoding="utf-8"?>
<p:tagLst xmlns:a="http://schemas.openxmlformats.org/drawingml/2006/main" xmlns:r="http://schemas.openxmlformats.org/officeDocument/2006/relationships" xmlns:p="http://schemas.openxmlformats.org/presentationml/2006/main">
  <p:tag name="AS_UNIQUEID" val="917"/>
</p:tagLst>
</file>

<file path=ppt/tags/tag1050.xml><?xml version="1.0" encoding="utf-8"?>
<p:tagLst xmlns:a="http://schemas.openxmlformats.org/drawingml/2006/main" xmlns:r="http://schemas.openxmlformats.org/officeDocument/2006/relationships" xmlns:p="http://schemas.openxmlformats.org/presentationml/2006/main">
  <p:tag name="AS_UNIQUEID" val="2524"/>
</p:tagLst>
</file>

<file path=ppt/tags/tag1051.xml><?xml version="1.0" encoding="utf-8"?>
<p:tagLst xmlns:a="http://schemas.openxmlformats.org/drawingml/2006/main" xmlns:r="http://schemas.openxmlformats.org/officeDocument/2006/relationships" xmlns:p="http://schemas.openxmlformats.org/presentationml/2006/main">
  <p:tag name="AS_UNIQUEID" val="2525"/>
</p:tagLst>
</file>

<file path=ppt/tags/tag1052.xml><?xml version="1.0" encoding="utf-8"?>
<p:tagLst xmlns:a="http://schemas.openxmlformats.org/drawingml/2006/main" xmlns:r="http://schemas.openxmlformats.org/officeDocument/2006/relationships" xmlns:p="http://schemas.openxmlformats.org/presentationml/2006/main">
  <p:tag name="AS_UNIQUEID" val="2526"/>
</p:tagLst>
</file>

<file path=ppt/tags/tag1053.xml><?xml version="1.0" encoding="utf-8"?>
<p:tagLst xmlns:a="http://schemas.openxmlformats.org/drawingml/2006/main" xmlns:r="http://schemas.openxmlformats.org/officeDocument/2006/relationships" xmlns:p="http://schemas.openxmlformats.org/presentationml/2006/main">
  <p:tag name="QPSLIDECODE" val="2017060100444900001"/>
</p:tagLst>
</file>

<file path=ppt/tags/tag1054.xml><?xml version="1.0" encoding="utf-8"?>
<p:tagLst xmlns:a="http://schemas.openxmlformats.org/drawingml/2006/main" xmlns:r="http://schemas.openxmlformats.org/officeDocument/2006/relationships" xmlns:p="http://schemas.openxmlformats.org/presentationml/2006/main">
  <p:tag name="AS_UNIQUEID" val="932"/>
</p:tagLst>
</file>

<file path=ppt/tags/tag1055.xml><?xml version="1.0" encoding="utf-8"?>
<p:tagLst xmlns:a="http://schemas.openxmlformats.org/drawingml/2006/main" xmlns:r="http://schemas.openxmlformats.org/officeDocument/2006/relationships" xmlns:p="http://schemas.openxmlformats.org/presentationml/2006/main">
  <p:tag name="AS_UNIQUEID" val="933"/>
</p:tagLst>
</file>

<file path=ppt/tags/tag1056.xml><?xml version="1.0" encoding="utf-8"?>
<p:tagLst xmlns:a="http://schemas.openxmlformats.org/drawingml/2006/main" xmlns:r="http://schemas.openxmlformats.org/officeDocument/2006/relationships" xmlns:p="http://schemas.openxmlformats.org/presentationml/2006/main">
  <p:tag name="AS_UNIQUEID" val="934"/>
</p:tagLst>
</file>

<file path=ppt/tags/tag1057.xml><?xml version="1.0" encoding="utf-8"?>
<p:tagLst xmlns:a="http://schemas.openxmlformats.org/drawingml/2006/main" xmlns:r="http://schemas.openxmlformats.org/officeDocument/2006/relationships" xmlns:p="http://schemas.openxmlformats.org/presentationml/2006/main">
  <p:tag name="AS_UNIQUEID" val="2957"/>
</p:tagLst>
</file>

<file path=ppt/tags/tag1058.xml><?xml version="1.0" encoding="utf-8"?>
<p:tagLst xmlns:a="http://schemas.openxmlformats.org/drawingml/2006/main" xmlns:r="http://schemas.openxmlformats.org/officeDocument/2006/relationships" xmlns:p="http://schemas.openxmlformats.org/presentationml/2006/main">
  <p:tag name="AS_UNIQUEID" val="2960"/>
</p:tagLst>
</file>

<file path=ppt/tags/tag1059.xml><?xml version="1.0" encoding="utf-8"?>
<p:tagLst xmlns:a="http://schemas.openxmlformats.org/drawingml/2006/main" xmlns:r="http://schemas.openxmlformats.org/officeDocument/2006/relationships" xmlns:p="http://schemas.openxmlformats.org/presentationml/2006/main">
  <p:tag name="AS_UNIQUEID" val="3007"/>
</p:tagLst>
</file>

<file path=ppt/tags/tag106.xml><?xml version="1.0" encoding="utf-8"?>
<p:tagLst xmlns:a="http://schemas.openxmlformats.org/drawingml/2006/main" xmlns:r="http://schemas.openxmlformats.org/officeDocument/2006/relationships" xmlns:p="http://schemas.openxmlformats.org/presentationml/2006/main">
  <p:tag name="AS_UNIQUEID" val="898"/>
</p:tagLst>
</file>

<file path=ppt/tags/tag1060.xml><?xml version="1.0" encoding="utf-8"?>
<p:tagLst xmlns:a="http://schemas.openxmlformats.org/drawingml/2006/main" xmlns:r="http://schemas.openxmlformats.org/officeDocument/2006/relationships" xmlns:p="http://schemas.openxmlformats.org/presentationml/2006/main">
  <p:tag name="AS_UNIQUEID" val="3010"/>
</p:tagLst>
</file>

<file path=ppt/tags/tag1061.xml><?xml version="1.0" encoding="utf-8"?>
<p:tagLst xmlns:a="http://schemas.openxmlformats.org/drawingml/2006/main" xmlns:r="http://schemas.openxmlformats.org/officeDocument/2006/relationships" xmlns:p="http://schemas.openxmlformats.org/presentationml/2006/main">
  <p:tag name="AS_UNIQUEID" val="3011"/>
</p:tagLst>
</file>

<file path=ppt/tags/tag1062.xml><?xml version="1.0" encoding="utf-8"?>
<p:tagLst xmlns:a="http://schemas.openxmlformats.org/drawingml/2006/main" xmlns:r="http://schemas.openxmlformats.org/officeDocument/2006/relationships" xmlns:p="http://schemas.openxmlformats.org/presentationml/2006/main">
  <p:tag name="AS_UNIQUEID" val="3012"/>
</p:tagLst>
</file>

<file path=ppt/tags/tag1063.xml><?xml version="1.0" encoding="utf-8"?>
<p:tagLst xmlns:a="http://schemas.openxmlformats.org/drawingml/2006/main" xmlns:r="http://schemas.openxmlformats.org/officeDocument/2006/relationships" xmlns:p="http://schemas.openxmlformats.org/presentationml/2006/main">
  <p:tag name="AS_UNIQUEID" val="3015"/>
</p:tagLst>
</file>

<file path=ppt/tags/tag1064.xml><?xml version="1.0" encoding="utf-8"?>
<p:tagLst xmlns:a="http://schemas.openxmlformats.org/drawingml/2006/main" xmlns:r="http://schemas.openxmlformats.org/officeDocument/2006/relationships" xmlns:p="http://schemas.openxmlformats.org/presentationml/2006/main">
  <p:tag name="AS_UNIQUEID" val="3016"/>
</p:tagLst>
</file>

<file path=ppt/tags/tag1065.xml><?xml version="1.0" encoding="utf-8"?>
<p:tagLst xmlns:a="http://schemas.openxmlformats.org/drawingml/2006/main" xmlns:r="http://schemas.openxmlformats.org/officeDocument/2006/relationships" xmlns:p="http://schemas.openxmlformats.org/presentationml/2006/main">
  <p:tag name="AS_UNIQUEID" val="3017"/>
</p:tagLst>
</file>

<file path=ppt/tags/tag1066.xml><?xml version="1.0" encoding="utf-8"?>
<p:tagLst xmlns:a="http://schemas.openxmlformats.org/drawingml/2006/main" xmlns:r="http://schemas.openxmlformats.org/officeDocument/2006/relationships" xmlns:p="http://schemas.openxmlformats.org/presentationml/2006/main">
  <p:tag name="AS_UNIQUEID" val="3018"/>
</p:tagLst>
</file>

<file path=ppt/tags/tag1067.xml><?xml version="1.0" encoding="utf-8"?>
<p:tagLst xmlns:a="http://schemas.openxmlformats.org/drawingml/2006/main" xmlns:r="http://schemas.openxmlformats.org/officeDocument/2006/relationships" xmlns:p="http://schemas.openxmlformats.org/presentationml/2006/main">
  <p:tag name="AS_UNIQUEID" val="3013"/>
</p:tagLst>
</file>

<file path=ppt/tags/tag1068.xml><?xml version="1.0" encoding="utf-8"?>
<p:tagLst xmlns:a="http://schemas.openxmlformats.org/drawingml/2006/main" xmlns:r="http://schemas.openxmlformats.org/officeDocument/2006/relationships" xmlns:p="http://schemas.openxmlformats.org/presentationml/2006/main">
  <p:tag name="AS_UNIQUEID" val="3014"/>
</p:tagLst>
</file>

<file path=ppt/tags/tag1069.xml><?xml version="1.0" encoding="utf-8"?>
<p:tagLst xmlns:a="http://schemas.openxmlformats.org/drawingml/2006/main" xmlns:r="http://schemas.openxmlformats.org/officeDocument/2006/relationships" xmlns:p="http://schemas.openxmlformats.org/presentationml/2006/main">
  <p:tag name="AS_UNIQUEID" val="3008"/>
</p:tagLst>
</file>

<file path=ppt/tags/tag107.xml><?xml version="1.0" encoding="utf-8"?>
<p:tagLst xmlns:a="http://schemas.openxmlformats.org/drawingml/2006/main" xmlns:r="http://schemas.openxmlformats.org/officeDocument/2006/relationships" xmlns:p="http://schemas.openxmlformats.org/presentationml/2006/main">
  <p:tag name="AS_UNIQUEID" val="855"/>
</p:tagLst>
</file>

<file path=ppt/tags/tag1070.xml><?xml version="1.0" encoding="utf-8"?>
<p:tagLst xmlns:a="http://schemas.openxmlformats.org/drawingml/2006/main" xmlns:r="http://schemas.openxmlformats.org/officeDocument/2006/relationships" xmlns:p="http://schemas.openxmlformats.org/presentationml/2006/main">
  <p:tag name="AS_UNIQUEID" val="3009"/>
</p:tagLst>
</file>

<file path=ppt/tags/tag1071.xml><?xml version="1.0" encoding="utf-8"?>
<p:tagLst xmlns:a="http://schemas.openxmlformats.org/drawingml/2006/main" xmlns:r="http://schemas.openxmlformats.org/officeDocument/2006/relationships" xmlns:p="http://schemas.openxmlformats.org/presentationml/2006/main">
  <p:tag name="AS_UNIQUEID" val="3003"/>
</p:tagLst>
</file>

<file path=ppt/tags/tag1072.xml><?xml version="1.0" encoding="utf-8"?>
<p:tagLst xmlns:a="http://schemas.openxmlformats.org/drawingml/2006/main" xmlns:r="http://schemas.openxmlformats.org/officeDocument/2006/relationships" xmlns:p="http://schemas.openxmlformats.org/presentationml/2006/main">
  <p:tag name="AS_UNIQUEID" val="3004"/>
</p:tagLst>
</file>

<file path=ppt/tags/tag1073.xml><?xml version="1.0" encoding="utf-8"?>
<p:tagLst xmlns:a="http://schemas.openxmlformats.org/drawingml/2006/main" xmlns:r="http://schemas.openxmlformats.org/officeDocument/2006/relationships" xmlns:p="http://schemas.openxmlformats.org/presentationml/2006/main">
  <p:tag name="AS_UNIQUEID" val="3005"/>
</p:tagLst>
</file>

<file path=ppt/tags/tag1074.xml><?xml version="1.0" encoding="utf-8"?>
<p:tagLst xmlns:a="http://schemas.openxmlformats.org/drawingml/2006/main" xmlns:r="http://schemas.openxmlformats.org/officeDocument/2006/relationships" xmlns:p="http://schemas.openxmlformats.org/presentationml/2006/main">
  <p:tag name="QPSLIDECODE" val="2019070317320300032"/>
</p:tagLst>
</file>

<file path=ppt/tags/tag1075.xml><?xml version="1.0" encoding="utf-8"?>
<p:tagLst xmlns:a="http://schemas.openxmlformats.org/drawingml/2006/main" xmlns:r="http://schemas.openxmlformats.org/officeDocument/2006/relationships" xmlns:p="http://schemas.openxmlformats.org/presentationml/2006/main">
  <p:tag name="AS_UNIQUEID" val="1764"/>
</p:tagLst>
</file>

<file path=ppt/tags/tag1076.xml><?xml version="1.0" encoding="utf-8"?>
<p:tagLst xmlns:a="http://schemas.openxmlformats.org/drawingml/2006/main" xmlns:r="http://schemas.openxmlformats.org/officeDocument/2006/relationships" xmlns:p="http://schemas.openxmlformats.org/presentationml/2006/main">
  <p:tag name="AS_UNIQUEID" val="1767"/>
</p:tagLst>
</file>

<file path=ppt/tags/tag1077.xml><?xml version="1.0" encoding="utf-8"?>
<p:tagLst xmlns:a="http://schemas.openxmlformats.org/drawingml/2006/main" xmlns:r="http://schemas.openxmlformats.org/officeDocument/2006/relationships" xmlns:p="http://schemas.openxmlformats.org/presentationml/2006/main">
  <p:tag name="AS_UNIQUEID" val="1768"/>
</p:tagLst>
</file>

<file path=ppt/tags/tag1078.xml><?xml version="1.0" encoding="utf-8"?>
<p:tagLst xmlns:a="http://schemas.openxmlformats.org/drawingml/2006/main" xmlns:r="http://schemas.openxmlformats.org/officeDocument/2006/relationships" xmlns:p="http://schemas.openxmlformats.org/presentationml/2006/main">
  <p:tag name="AS_UNIQUEID" val="1611"/>
</p:tagLst>
</file>

<file path=ppt/tags/tag1079.xml><?xml version="1.0" encoding="utf-8"?>
<p:tagLst xmlns:a="http://schemas.openxmlformats.org/drawingml/2006/main" xmlns:r="http://schemas.openxmlformats.org/officeDocument/2006/relationships" xmlns:p="http://schemas.openxmlformats.org/presentationml/2006/main">
  <p:tag name="AS_UNIQUEID" val="1611"/>
</p:tagLst>
</file>

<file path=ppt/tags/tag108.xml><?xml version="1.0" encoding="utf-8"?>
<p:tagLst xmlns:a="http://schemas.openxmlformats.org/drawingml/2006/main" xmlns:r="http://schemas.openxmlformats.org/officeDocument/2006/relationships" xmlns:p="http://schemas.openxmlformats.org/presentationml/2006/main">
  <p:tag name="AS_UNIQUEID" val="917"/>
</p:tagLst>
</file>

<file path=ppt/tags/tag1080.xml><?xml version="1.0" encoding="utf-8"?>
<p:tagLst xmlns:a="http://schemas.openxmlformats.org/drawingml/2006/main" xmlns:r="http://schemas.openxmlformats.org/officeDocument/2006/relationships" xmlns:p="http://schemas.openxmlformats.org/presentationml/2006/main">
  <p:tag name="AS_UNIQUEID" val="1611"/>
</p:tagLst>
</file>

<file path=ppt/tags/tag1081.xml><?xml version="1.0" encoding="utf-8"?>
<p:tagLst xmlns:a="http://schemas.openxmlformats.org/drawingml/2006/main" xmlns:r="http://schemas.openxmlformats.org/officeDocument/2006/relationships" xmlns:p="http://schemas.openxmlformats.org/presentationml/2006/main">
  <p:tag name="AS_UNIQUEID" val="1760"/>
</p:tagLst>
</file>

<file path=ppt/tags/tag1082.xml><?xml version="1.0" encoding="utf-8"?>
<p:tagLst xmlns:a="http://schemas.openxmlformats.org/drawingml/2006/main" xmlns:r="http://schemas.openxmlformats.org/officeDocument/2006/relationships" xmlns:p="http://schemas.openxmlformats.org/presentationml/2006/main">
  <p:tag name="AS_UNIQUEID" val="1761"/>
</p:tagLst>
</file>

<file path=ppt/tags/tag1083.xml><?xml version="1.0" encoding="utf-8"?>
<p:tagLst xmlns:a="http://schemas.openxmlformats.org/drawingml/2006/main" xmlns:r="http://schemas.openxmlformats.org/officeDocument/2006/relationships" xmlns:p="http://schemas.openxmlformats.org/presentationml/2006/main">
  <p:tag name="AS_UNIQUEID" val="1762"/>
</p:tagLst>
</file>

<file path=ppt/tags/tag1084.xml><?xml version="1.0" encoding="utf-8"?>
<p:tagLst xmlns:a="http://schemas.openxmlformats.org/drawingml/2006/main" xmlns:r="http://schemas.openxmlformats.org/officeDocument/2006/relationships" xmlns:p="http://schemas.openxmlformats.org/presentationml/2006/main">
  <p:tag name="QPSLIDECODE" val="2019070317320300032"/>
</p:tagLst>
</file>

<file path=ppt/tags/tag1085.xml><?xml version="1.0" encoding="utf-8"?>
<p:tagLst xmlns:a="http://schemas.openxmlformats.org/drawingml/2006/main" xmlns:r="http://schemas.openxmlformats.org/officeDocument/2006/relationships" xmlns:p="http://schemas.openxmlformats.org/presentationml/2006/main">
  <p:tag name="AS_UNIQUEID" val="1764"/>
</p:tagLst>
</file>

<file path=ppt/tags/tag1086.xml><?xml version="1.0" encoding="utf-8"?>
<p:tagLst xmlns:a="http://schemas.openxmlformats.org/drawingml/2006/main" xmlns:r="http://schemas.openxmlformats.org/officeDocument/2006/relationships" xmlns:p="http://schemas.openxmlformats.org/presentationml/2006/main">
  <p:tag name="AS_UNIQUEID" val="3131"/>
</p:tagLst>
</file>

<file path=ppt/tags/tag1087.xml><?xml version="1.0" encoding="utf-8"?>
<p:tagLst xmlns:a="http://schemas.openxmlformats.org/drawingml/2006/main" xmlns:r="http://schemas.openxmlformats.org/officeDocument/2006/relationships" xmlns:p="http://schemas.openxmlformats.org/presentationml/2006/main">
  <p:tag name="AS_UNIQUEID" val="1779"/>
</p:tagLst>
</file>

<file path=ppt/tags/tag1088.xml><?xml version="1.0" encoding="utf-8"?>
<p:tagLst xmlns:a="http://schemas.openxmlformats.org/drawingml/2006/main" xmlns:r="http://schemas.openxmlformats.org/officeDocument/2006/relationships" xmlns:p="http://schemas.openxmlformats.org/presentationml/2006/main">
  <p:tag name="AS_UNIQUEID" val="3130"/>
</p:tagLst>
</file>

<file path=ppt/tags/tag1089.xml><?xml version="1.0" encoding="utf-8"?>
<p:tagLst xmlns:a="http://schemas.openxmlformats.org/drawingml/2006/main" xmlns:r="http://schemas.openxmlformats.org/officeDocument/2006/relationships" xmlns:p="http://schemas.openxmlformats.org/presentationml/2006/main">
  <p:tag name="AS_UNIQUEID" val="3132"/>
</p:tagLst>
</file>

<file path=ppt/tags/tag109.xml><?xml version="1.0" encoding="utf-8"?>
<p:tagLst xmlns:a="http://schemas.openxmlformats.org/drawingml/2006/main" xmlns:r="http://schemas.openxmlformats.org/officeDocument/2006/relationships" xmlns:p="http://schemas.openxmlformats.org/presentationml/2006/main">
  <p:tag name="AS_UNIQUEID" val="917"/>
</p:tagLst>
</file>

<file path=ppt/tags/tag1090.xml><?xml version="1.0" encoding="utf-8"?>
<p:tagLst xmlns:a="http://schemas.openxmlformats.org/drawingml/2006/main" xmlns:r="http://schemas.openxmlformats.org/officeDocument/2006/relationships" xmlns:p="http://schemas.openxmlformats.org/presentationml/2006/main">
  <p:tag name="AS_UNIQUEID" val="1776"/>
</p:tagLst>
</file>

<file path=ppt/tags/tag1091.xml><?xml version="1.0" encoding="utf-8"?>
<p:tagLst xmlns:a="http://schemas.openxmlformats.org/drawingml/2006/main" xmlns:r="http://schemas.openxmlformats.org/officeDocument/2006/relationships" xmlns:p="http://schemas.openxmlformats.org/presentationml/2006/main">
  <p:tag name="AS_UNIQUEID" val="1764"/>
</p:tagLst>
</file>

<file path=ppt/tags/tag1092.xml><?xml version="1.0" encoding="utf-8"?>
<p:tagLst xmlns:a="http://schemas.openxmlformats.org/drawingml/2006/main" xmlns:r="http://schemas.openxmlformats.org/officeDocument/2006/relationships" xmlns:p="http://schemas.openxmlformats.org/presentationml/2006/main">
  <p:tag name="AS_UNIQUEID" val="1768"/>
</p:tagLst>
</file>

<file path=ppt/tags/tag1093.xml><?xml version="1.0" encoding="utf-8"?>
<p:tagLst xmlns:a="http://schemas.openxmlformats.org/drawingml/2006/main" xmlns:r="http://schemas.openxmlformats.org/officeDocument/2006/relationships" xmlns:p="http://schemas.openxmlformats.org/presentationml/2006/main">
  <p:tag name="AS_UNIQUEID" val="1764"/>
</p:tagLst>
</file>

<file path=ppt/tags/tag1094.xml><?xml version="1.0" encoding="utf-8"?>
<p:tagLst xmlns:a="http://schemas.openxmlformats.org/drawingml/2006/main" xmlns:r="http://schemas.openxmlformats.org/officeDocument/2006/relationships" xmlns:p="http://schemas.openxmlformats.org/presentationml/2006/main">
  <p:tag name="AS_UNIQUEID" val="1760"/>
</p:tagLst>
</file>

<file path=ppt/tags/tag1095.xml><?xml version="1.0" encoding="utf-8"?>
<p:tagLst xmlns:a="http://schemas.openxmlformats.org/drawingml/2006/main" xmlns:r="http://schemas.openxmlformats.org/officeDocument/2006/relationships" xmlns:p="http://schemas.openxmlformats.org/presentationml/2006/main">
  <p:tag name="AS_UNIQUEID" val="1761"/>
</p:tagLst>
</file>

<file path=ppt/tags/tag1096.xml><?xml version="1.0" encoding="utf-8"?>
<p:tagLst xmlns:a="http://schemas.openxmlformats.org/drawingml/2006/main" xmlns:r="http://schemas.openxmlformats.org/officeDocument/2006/relationships" xmlns:p="http://schemas.openxmlformats.org/presentationml/2006/main">
  <p:tag name="AS_UNIQUEID" val="1762"/>
</p:tagLst>
</file>

<file path=ppt/tags/tag1097.xml><?xml version="1.0" encoding="utf-8"?>
<p:tagLst xmlns:a="http://schemas.openxmlformats.org/drawingml/2006/main" xmlns:r="http://schemas.openxmlformats.org/officeDocument/2006/relationships" xmlns:p="http://schemas.openxmlformats.org/presentationml/2006/main">
  <p:tag name="AS_UNIQUEID" val="3305"/>
</p:tagLst>
</file>

<file path=ppt/tags/tag1098.xml><?xml version="1.0" encoding="utf-8"?>
<p:tagLst xmlns:a="http://schemas.openxmlformats.org/drawingml/2006/main" xmlns:r="http://schemas.openxmlformats.org/officeDocument/2006/relationships" xmlns:p="http://schemas.openxmlformats.org/presentationml/2006/main">
  <p:tag name="AS_UNIQUEID" val="3306"/>
</p:tagLst>
</file>

<file path=ppt/tags/tag1099.xml><?xml version="1.0" encoding="utf-8"?>
<p:tagLst xmlns:a="http://schemas.openxmlformats.org/drawingml/2006/main" xmlns:r="http://schemas.openxmlformats.org/officeDocument/2006/relationships" xmlns:p="http://schemas.openxmlformats.org/presentationml/2006/main">
  <p:tag name="AS_UNIQUEID" val="3307"/>
</p:tagLst>
</file>

<file path=ppt/tags/tag11.xml><?xml version="1.0" encoding="utf-8"?>
<p:tagLst xmlns:a="http://schemas.openxmlformats.org/drawingml/2006/main" xmlns:r="http://schemas.openxmlformats.org/officeDocument/2006/relationships" xmlns:p="http://schemas.openxmlformats.org/presentationml/2006/main">
  <p:tag name="AS_UNIQUEID" val="2185"/>
</p:tagLst>
</file>

<file path=ppt/tags/tag110.xml><?xml version="1.0" encoding="utf-8"?>
<p:tagLst xmlns:a="http://schemas.openxmlformats.org/drawingml/2006/main" xmlns:r="http://schemas.openxmlformats.org/officeDocument/2006/relationships" xmlns:p="http://schemas.openxmlformats.org/presentationml/2006/main">
  <p:tag name="AS_UNIQUEID" val="917"/>
</p:tagLst>
</file>

<file path=ppt/tags/tag1100.xml><?xml version="1.0" encoding="utf-8"?>
<p:tagLst xmlns:a="http://schemas.openxmlformats.org/drawingml/2006/main" xmlns:r="http://schemas.openxmlformats.org/officeDocument/2006/relationships" xmlns:p="http://schemas.openxmlformats.org/presentationml/2006/main">
  <p:tag name="AS_UNIQUEID" val="3301"/>
</p:tagLst>
</file>

<file path=ppt/tags/tag1101.xml><?xml version="1.0" encoding="utf-8"?>
<p:tagLst xmlns:a="http://schemas.openxmlformats.org/drawingml/2006/main" xmlns:r="http://schemas.openxmlformats.org/officeDocument/2006/relationships" xmlns:p="http://schemas.openxmlformats.org/presentationml/2006/main">
  <p:tag name="AS_UNIQUEID" val="3302"/>
</p:tagLst>
</file>

<file path=ppt/tags/tag1102.xml><?xml version="1.0" encoding="utf-8"?>
<p:tagLst xmlns:a="http://schemas.openxmlformats.org/drawingml/2006/main" xmlns:r="http://schemas.openxmlformats.org/officeDocument/2006/relationships" xmlns:p="http://schemas.openxmlformats.org/presentationml/2006/main">
  <p:tag name="AS_UNIQUEID" val="3303"/>
</p:tagLst>
</file>

<file path=ppt/tags/tag1103.xml><?xml version="1.0" encoding="utf-8"?>
<p:tagLst xmlns:a="http://schemas.openxmlformats.org/drawingml/2006/main" xmlns:r="http://schemas.openxmlformats.org/officeDocument/2006/relationships" xmlns:p="http://schemas.openxmlformats.org/presentationml/2006/main">
  <p:tag name="AS_UNIQUEID" val="1978"/>
</p:tagLst>
</file>

<file path=ppt/tags/tag1104.xml><?xml version="1.0" encoding="utf-8"?>
<p:tagLst xmlns:a="http://schemas.openxmlformats.org/drawingml/2006/main" xmlns:r="http://schemas.openxmlformats.org/officeDocument/2006/relationships" xmlns:p="http://schemas.openxmlformats.org/presentationml/2006/main">
  <p:tag name="AS_UNIQUEID" val="1979"/>
</p:tagLst>
</file>

<file path=ppt/tags/tag1105.xml><?xml version="1.0" encoding="utf-8"?>
<p:tagLst xmlns:a="http://schemas.openxmlformats.org/drawingml/2006/main" xmlns:r="http://schemas.openxmlformats.org/officeDocument/2006/relationships" xmlns:p="http://schemas.openxmlformats.org/presentationml/2006/main">
  <p:tag name="AS_UNIQUEID" val="1980"/>
</p:tagLst>
</file>

<file path=ppt/tags/tag1106.xml><?xml version="1.0" encoding="utf-8"?>
<p:tagLst xmlns:a="http://schemas.openxmlformats.org/drawingml/2006/main" xmlns:r="http://schemas.openxmlformats.org/officeDocument/2006/relationships" xmlns:p="http://schemas.openxmlformats.org/presentationml/2006/main">
  <p:tag name="AS_UNIQUEID" val="1981"/>
</p:tagLst>
</file>

<file path=ppt/tags/tag1107.xml><?xml version="1.0" encoding="utf-8"?>
<p:tagLst xmlns:a="http://schemas.openxmlformats.org/drawingml/2006/main" xmlns:r="http://schemas.openxmlformats.org/officeDocument/2006/relationships" xmlns:p="http://schemas.openxmlformats.org/presentationml/2006/main">
  <p:tag name="AS_UNIQUEID" val="1974"/>
</p:tagLst>
</file>

<file path=ppt/tags/tag1108.xml><?xml version="1.0" encoding="utf-8"?>
<p:tagLst xmlns:a="http://schemas.openxmlformats.org/drawingml/2006/main" xmlns:r="http://schemas.openxmlformats.org/officeDocument/2006/relationships" xmlns:p="http://schemas.openxmlformats.org/presentationml/2006/main">
  <p:tag name="AS_UNIQUEID" val="1975"/>
</p:tagLst>
</file>

<file path=ppt/tags/tag1109.xml><?xml version="1.0" encoding="utf-8"?>
<p:tagLst xmlns:a="http://schemas.openxmlformats.org/drawingml/2006/main" xmlns:r="http://schemas.openxmlformats.org/officeDocument/2006/relationships" xmlns:p="http://schemas.openxmlformats.org/presentationml/2006/main">
  <p:tag name="AS_UNIQUEID" val="1976"/>
</p:tagLst>
</file>

<file path=ppt/tags/tag111.xml><?xml version="1.0" encoding="utf-8"?>
<p:tagLst xmlns:a="http://schemas.openxmlformats.org/drawingml/2006/main" xmlns:r="http://schemas.openxmlformats.org/officeDocument/2006/relationships" xmlns:p="http://schemas.openxmlformats.org/presentationml/2006/main">
  <p:tag name="AS_UNIQUEID" val="2240"/>
</p:tagLst>
</file>

<file path=ppt/tags/tag1110.xml><?xml version="1.0" encoding="utf-8"?>
<p:tagLst xmlns:a="http://schemas.openxmlformats.org/drawingml/2006/main" xmlns:r="http://schemas.openxmlformats.org/officeDocument/2006/relationships" xmlns:p="http://schemas.openxmlformats.org/presentationml/2006/main">
  <p:tag name="AS_UNIQUEID" val="2210"/>
</p:tagLst>
</file>

<file path=ppt/tags/tag1111.xml><?xml version="1.0" encoding="utf-8"?>
<p:tagLst xmlns:a="http://schemas.openxmlformats.org/drawingml/2006/main" xmlns:r="http://schemas.openxmlformats.org/officeDocument/2006/relationships" xmlns:p="http://schemas.openxmlformats.org/presentationml/2006/main">
  <p:tag name="AS_UNIQUEID" val="2085"/>
</p:tagLst>
</file>

<file path=ppt/tags/tag1112.xml><?xml version="1.0" encoding="utf-8"?>
<p:tagLst xmlns:a="http://schemas.openxmlformats.org/drawingml/2006/main" xmlns:r="http://schemas.openxmlformats.org/officeDocument/2006/relationships" xmlns:p="http://schemas.openxmlformats.org/presentationml/2006/main">
  <p:tag name="AS_UNIQUEID" val="2205"/>
</p:tagLst>
</file>

<file path=ppt/tags/tag1113.xml><?xml version="1.0" encoding="utf-8"?>
<p:tagLst xmlns:a="http://schemas.openxmlformats.org/drawingml/2006/main" xmlns:r="http://schemas.openxmlformats.org/officeDocument/2006/relationships" xmlns:p="http://schemas.openxmlformats.org/presentationml/2006/main">
  <p:tag name="AS_UNIQUEID" val="2206"/>
</p:tagLst>
</file>

<file path=ppt/tags/tag1114.xml><?xml version="1.0" encoding="utf-8"?>
<p:tagLst xmlns:a="http://schemas.openxmlformats.org/drawingml/2006/main" xmlns:r="http://schemas.openxmlformats.org/officeDocument/2006/relationships" xmlns:p="http://schemas.openxmlformats.org/presentationml/2006/main">
  <p:tag name="AS_UNIQUEID" val="2207"/>
</p:tagLst>
</file>

<file path=ppt/tags/tag1115.xml><?xml version="1.0" encoding="utf-8"?>
<p:tagLst xmlns:a="http://schemas.openxmlformats.org/drawingml/2006/main" xmlns:r="http://schemas.openxmlformats.org/officeDocument/2006/relationships" xmlns:p="http://schemas.openxmlformats.org/presentationml/2006/main">
  <p:tag name="QPSLIDECODE" val="2019070317321900051"/>
</p:tagLst>
</file>

<file path=ppt/tags/tag1116.xml><?xml version="1.0" encoding="utf-8"?>
<p:tagLst xmlns:a="http://schemas.openxmlformats.org/drawingml/2006/main" xmlns:r="http://schemas.openxmlformats.org/officeDocument/2006/relationships" xmlns:p="http://schemas.openxmlformats.org/presentationml/2006/main">
  <p:tag name="AS_UNIQUEID" val="2032"/>
</p:tagLst>
</file>

<file path=ppt/tags/tag1117.xml><?xml version="1.0" encoding="utf-8"?>
<p:tagLst xmlns:a="http://schemas.openxmlformats.org/drawingml/2006/main" xmlns:r="http://schemas.openxmlformats.org/officeDocument/2006/relationships" xmlns:p="http://schemas.openxmlformats.org/presentationml/2006/main">
  <p:tag name="AS_UNIQUEID" val="219"/>
</p:tagLst>
</file>

<file path=ppt/tags/tag1118.xml><?xml version="1.0" encoding="utf-8"?>
<p:tagLst xmlns:a="http://schemas.openxmlformats.org/drawingml/2006/main" xmlns:r="http://schemas.openxmlformats.org/officeDocument/2006/relationships" xmlns:p="http://schemas.openxmlformats.org/presentationml/2006/main">
  <p:tag name="AS_UNIQUEID" val="1977"/>
</p:tagLst>
</file>

<file path=ppt/tags/tag1119.xml><?xml version="1.0" encoding="utf-8"?>
<p:tagLst xmlns:a="http://schemas.openxmlformats.org/drawingml/2006/main" xmlns:r="http://schemas.openxmlformats.org/officeDocument/2006/relationships" xmlns:p="http://schemas.openxmlformats.org/presentationml/2006/main">
  <p:tag name="AS_UNIQUEID" val="212"/>
</p:tagLst>
</file>

<file path=ppt/tags/tag112.xml><?xml version="1.0" encoding="utf-8"?>
<p:tagLst xmlns:a="http://schemas.openxmlformats.org/drawingml/2006/main" xmlns:r="http://schemas.openxmlformats.org/officeDocument/2006/relationships" xmlns:p="http://schemas.openxmlformats.org/presentationml/2006/main">
  <p:tag name="AS_UNIQUEID" val="917"/>
</p:tagLst>
</file>

<file path=ppt/tags/tag1120.xml><?xml version="1.0" encoding="utf-8"?>
<p:tagLst xmlns:a="http://schemas.openxmlformats.org/drawingml/2006/main" xmlns:r="http://schemas.openxmlformats.org/officeDocument/2006/relationships" xmlns:p="http://schemas.openxmlformats.org/presentationml/2006/main">
  <p:tag name="AS_UNIQUEID" val="213"/>
</p:tagLst>
</file>

<file path=ppt/tags/tag1121.xml><?xml version="1.0" encoding="utf-8"?>
<p:tagLst xmlns:a="http://schemas.openxmlformats.org/drawingml/2006/main" xmlns:r="http://schemas.openxmlformats.org/officeDocument/2006/relationships" xmlns:p="http://schemas.openxmlformats.org/presentationml/2006/main">
  <p:tag name="AS_UNIQUEID" val="214"/>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 name="QPSLIDECODE" val="2019070317322500057"/>
</p:tagLst>
</file>

<file path=ppt/tags/tag1123.xml><?xml version="1.0" encoding="utf-8"?>
<p:tagLst xmlns:a="http://schemas.openxmlformats.org/drawingml/2006/main" xmlns:r="http://schemas.openxmlformats.org/officeDocument/2006/relationships" xmlns:p="http://schemas.openxmlformats.org/presentationml/2006/main">
  <p:tag name="AS_UNIQUEID" val="2034"/>
</p:tagLst>
</file>

<file path=ppt/tags/tag1124.xml><?xml version="1.0" encoding="utf-8"?>
<p:tagLst xmlns:a="http://schemas.openxmlformats.org/drawingml/2006/main" xmlns:r="http://schemas.openxmlformats.org/officeDocument/2006/relationships" xmlns:p="http://schemas.openxmlformats.org/presentationml/2006/main">
  <p:tag name="AS_UNIQUEID" val="2033"/>
</p:tagLst>
</file>

<file path=ppt/tags/tag1125.xml><?xml version="1.0" encoding="utf-8"?>
<p:tagLst xmlns:a="http://schemas.openxmlformats.org/drawingml/2006/main" xmlns:r="http://schemas.openxmlformats.org/officeDocument/2006/relationships" xmlns:p="http://schemas.openxmlformats.org/presentationml/2006/main">
  <p:tag name="AS_UNIQUEID" val="938"/>
</p:tagLst>
</file>

<file path=ppt/tags/tag1126.xml><?xml version="1.0" encoding="utf-8"?>
<p:tagLst xmlns:a="http://schemas.openxmlformats.org/drawingml/2006/main" xmlns:r="http://schemas.openxmlformats.org/officeDocument/2006/relationships" xmlns:p="http://schemas.openxmlformats.org/presentationml/2006/main">
  <p:tag name="AS_UNIQUEID" val="939"/>
</p:tagLst>
</file>

<file path=ppt/tags/tag1127.xml><?xml version="1.0" encoding="utf-8"?>
<p:tagLst xmlns:a="http://schemas.openxmlformats.org/drawingml/2006/main" xmlns:r="http://schemas.openxmlformats.org/officeDocument/2006/relationships" xmlns:p="http://schemas.openxmlformats.org/presentationml/2006/main">
  <p:tag name="AS_UNIQUEID" val="940"/>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 name="QPSLIDECODE" val="2019070317322500057"/>
</p:tagLst>
</file>

<file path=ppt/tags/tag1129.xml><?xml version="1.0" encoding="utf-8"?>
<p:tagLst xmlns:a="http://schemas.openxmlformats.org/drawingml/2006/main" xmlns:r="http://schemas.openxmlformats.org/officeDocument/2006/relationships" xmlns:p="http://schemas.openxmlformats.org/presentationml/2006/main">
  <p:tag name="AS_UNIQUEID" val="2034"/>
</p:tagLst>
</file>

<file path=ppt/tags/tag113.xml><?xml version="1.0" encoding="utf-8"?>
<p:tagLst xmlns:a="http://schemas.openxmlformats.org/drawingml/2006/main" xmlns:r="http://schemas.openxmlformats.org/officeDocument/2006/relationships" xmlns:p="http://schemas.openxmlformats.org/presentationml/2006/main">
  <p:tag name="AS_UNIQUEID" val="898"/>
</p:tagLst>
</file>

<file path=ppt/tags/tag1130.xml><?xml version="1.0" encoding="utf-8"?>
<p:tagLst xmlns:a="http://schemas.openxmlformats.org/drawingml/2006/main" xmlns:r="http://schemas.openxmlformats.org/officeDocument/2006/relationships" xmlns:p="http://schemas.openxmlformats.org/presentationml/2006/main">
  <p:tag name="AS_UNIQUEID" val="2033"/>
</p:tagLst>
</file>

<file path=ppt/tags/tag1131.xml><?xml version="1.0" encoding="utf-8"?>
<p:tagLst xmlns:a="http://schemas.openxmlformats.org/drawingml/2006/main" xmlns:r="http://schemas.openxmlformats.org/officeDocument/2006/relationships" xmlns:p="http://schemas.openxmlformats.org/presentationml/2006/main">
  <p:tag name="AS_UNIQUEID" val="938"/>
</p:tagLst>
</file>

<file path=ppt/tags/tag1132.xml><?xml version="1.0" encoding="utf-8"?>
<p:tagLst xmlns:a="http://schemas.openxmlformats.org/drawingml/2006/main" xmlns:r="http://schemas.openxmlformats.org/officeDocument/2006/relationships" xmlns:p="http://schemas.openxmlformats.org/presentationml/2006/main">
  <p:tag name="AS_UNIQUEID" val="939"/>
</p:tagLst>
</file>

<file path=ppt/tags/tag1133.xml><?xml version="1.0" encoding="utf-8"?>
<p:tagLst xmlns:a="http://schemas.openxmlformats.org/drawingml/2006/main" xmlns:r="http://schemas.openxmlformats.org/officeDocument/2006/relationships" xmlns:p="http://schemas.openxmlformats.org/presentationml/2006/main">
  <p:tag name="AS_UNIQUEID" val="940"/>
</p:tagLst>
</file>

<file path=ppt/tags/tag1134.xml><?xml version="1.0" encoding="utf-8"?>
<p:tagLst xmlns:a="http://schemas.openxmlformats.org/drawingml/2006/main" xmlns:r="http://schemas.openxmlformats.org/officeDocument/2006/relationships" xmlns:p="http://schemas.openxmlformats.org/presentationml/2006/main">
  <p:tag name="QPSLIDECODE" val="2017060100444900001"/>
</p:tagLst>
</file>

<file path=ppt/tags/tag1135.xml><?xml version="1.0" encoding="utf-8"?>
<p:tagLst xmlns:a="http://schemas.openxmlformats.org/drawingml/2006/main" xmlns:r="http://schemas.openxmlformats.org/officeDocument/2006/relationships" xmlns:p="http://schemas.openxmlformats.org/presentationml/2006/main">
  <p:tag name="AS_UNIQUEID" val="9854"/>
</p:tagLst>
</file>

<file path=ppt/tags/tag1136.xml><?xml version="1.0" encoding="utf-8"?>
<p:tagLst xmlns:a="http://schemas.openxmlformats.org/drawingml/2006/main" xmlns:r="http://schemas.openxmlformats.org/officeDocument/2006/relationships" xmlns:p="http://schemas.openxmlformats.org/presentationml/2006/main">
  <p:tag name="AS_UNIQUEID" val="932"/>
</p:tagLst>
</file>

<file path=ppt/tags/tag1137.xml><?xml version="1.0" encoding="utf-8"?>
<p:tagLst xmlns:a="http://schemas.openxmlformats.org/drawingml/2006/main" xmlns:r="http://schemas.openxmlformats.org/officeDocument/2006/relationships" xmlns:p="http://schemas.openxmlformats.org/presentationml/2006/main">
  <p:tag name="AS_UNIQUEID" val="933"/>
</p:tagLst>
</file>

<file path=ppt/tags/tag1138.xml><?xml version="1.0" encoding="utf-8"?>
<p:tagLst xmlns:a="http://schemas.openxmlformats.org/drawingml/2006/main" xmlns:r="http://schemas.openxmlformats.org/officeDocument/2006/relationships" xmlns:p="http://schemas.openxmlformats.org/presentationml/2006/main">
  <p:tag name="AS_UNIQUEID" val="934"/>
</p:tagLst>
</file>

<file path=ppt/tags/tag114.xml><?xml version="1.0" encoding="utf-8"?>
<p:tagLst xmlns:a="http://schemas.openxmlformats.org/drawingml/2006/main" xmlns:r="http://schemas.openxmlformats.org/officeDocument/2006/relationships" xmlns:p="http://schemas.openxmlformats.org/presentationml/2006/main">
  <p:tag name="AS_UNIQUEID" val="824"/>
</p:tagLst>
</file>

<file path=ppt/tags/tag115.xml><?xml version="1.0" encoding="utf-8"?>
<p:tagLst xmlns:a="http://schemas.openxmlformats.org/drawingml/2006/main" xmlns:r="http://schemas.openxmlformats.org/officeDocument/2006/relationships" xmlns:p="http://schemas.openxmlformats.org/presentationml/2006/main">
  <p:tag name="AS_UNIQUEID" val="855"/>
</p:tagLst>
</file>

<file path=ppt/tags/tag116.xml><?xml version="1.0" encoding="utf-8"?>
<p:tagLst xmlns:a="http://schemas.openxmlformats.org/drawingml/2006/main" xmlns:r="http://schemas.openxmlformats.org/officeDocument/2006/relationships" xmlns:p="http://schemas.openxmlformats.org/presentationml/2006/main">
  <p:tag name="AS_UNIQUEID" val="855"/>
</p:tagLst>
</file>

<file path=ppt/tags/tag117.xml><?xml version="1.0" encoding="utf-8"?>
<p:tagLst xmlns:a="http://schemas.openxmlformats.org/drawingml/2006/main" xmlns:r="http://schemas.openxmlformats.org/officeDocument/2006/relationships" xmlns:p="http://schemas.openxmlformats.org/presentationml/2006/main">
  <p:tag name="AS_UNIQUEID" val="898"/>
</p:tagLst>
</file>

<file path=ppt/tags/tag118.xml><?xml version="1.0" encoding="utf-8"?>
<p:tagLst xmlns:a="http://schemas.openxmlformats.org/drawingml/2006/main" xmlns:r="http://schemas.openxmlformats.org/officeDocument/2006/relationships" xmlns:p="http://schemas.openxmlformats.org/presentationml/2006/main">
  <p:tag name="AS_UNIQUEID" val="824"/>
</p:tagLst>
</file>

<file path=ppt/tags/tag119.xml><?xml version="1.0" encoding="utf-8"?>
<p:tagLst xmlns:a="http://schemas.openxmlformats.org/drawingml/2006/main" xmlns:r="http://schemas.openxmlformats.org/officeDocument/2006/relationships" xmlns:p="http://schemas.openxmlformats.org/presentationml/2006/main">
  <p:tag name="AS_UNIQUEID" val="2184"/>
</p:tagLst>
</file>

<file path=ppt/tags/tag12.xml><?xml version="1.0" encoding="utf-8"?>
<p:tagLst xmlns:a="http://schemas.openxmlformats.org/drawingml/2006/main" xmlns:r="http://schemas.openxmlformats.org/officeDocument/2006/relationships" xmlns:p="http://schemas.openxmlformats.org/presentationml/2006/main">
  <p:tag name="AS_UNIQUEID" val="824"/>
</p:tagLst>
</file>

<file path=ppt/tags/tag120.xml><?xml version="1.0" encoding="utf-8"?>
<p:tagLst xmlns:a="http://schemas.openxmlformats.org/drawingml/2006/main" xmlns:r="http://schemas.openxmlformats.org/officeDocument/2006/relationships" xmlns:p="http://schemas.openxmlformats.org/presentationml/2006/main">
  <p:tag name="AS_UNIQUEID" val="2185"/>
</p:tagLst>
</file>

<file path=ppt/tags/tag121.xml><?xml version="1.0" encoding="utf-8"?>
<p:tagLst xmlns:a="http://schemas.openxmlformats.org/drawingml/2006/main" xmlns:r="http://schemas.openxmlformats.org/officeDocument/2006/relationships" xmlns:p="http://schemas.openxmlformats.org/presentationml/2006/main">
  <p:tag name="AS_UNIQUEID" val="824"/>
</p:tagLst>
</file>

<file path=ppt/tags/tag122.xml><?xml version="1.0" encoding="utf-8"?>
<p:tagLst xmlns:a="http://schemas.openxmlformats.org/drawingml/2006/main" xmlns:r="http://schemas.openxmlformats.org/officeDocument/2006/relationships" xmlns:p="http://schemas.openxmlformats.org/presentationml/2006/main">
  <p:tag name="AS_UNIQUEID" val="898"/>
</p:tagLst>
</file>

<file path=ppt/tags/tag123.xml><?xml version="1.0" encoding="utf-8"?>
<p:tagLst xmlns:a="http://schemas.openxmlformats.org/drawingml/2006/main" xmlns:r="http://schemas.openxmlformats.org/officeDocument/2006/relationships" xmlns:p="http://schemas.openxmlformats.org/presentationml/2006/main">
  <p:tag name="AS_UNIQUEID" val="855"/>
</p:tagLst>
</file>

<file path=ppt/tags/tag124.xml><?xml version="1.0" encoding="utf-8"?>
<p:tagLst xmlns:a="http://schemas.openxmlformats.org/drawingml/2006/main" xmlns:r="http://schemas.openxmlformats.org/officeDocument/2006/relationships" xmlns:p="http://schemas.openxmlformats.org/presentationml/2006/main">
  <p:tag name="AS_UNIQUEID" val="2187"/>
</p:tagLst>
</file>

<file path=ppt/tags/tag125.xml><?xml version="1.0" encoding="utf-8"?>
<p:tagLst xmlns:a="http://schemas.openxmlformats.org/drawingml/2006/main" xmlns:r="http://schemas.openxmlformats.org/officeDocument/2006/relationships" xmlns:p="http://schemas.openxmlformats.org/presentationml/2006/main">
  <p:tag name="AS_UNIQUEID" val="898"/>
</p:tagLst>
</file>

<file path=ppt/tags/tag126.xml><?xml version="1.0" encoding="utf-8"?>
<p:tagLst xmlns:a="http://schemas.openxmlformats.org/drawingml/2006/main" xmlns:r="http://schemas.openxmlformats.org/officeDocument/2006/relationships" xmlns:p="http://schemas.openxmlformats.org/presentationml/2006/main">
  <p:tag name="AS_UNIQUEID" val="824"/>
</p:tagLst>
</file>

<file path=ppt/tags/tag127.xml><?xml version="1.0" encoding="utf-8"?>
<p:tagLst xmlns:a="http://schemas.openxmlformats.org/drawingml/2006/main" xmlns:r="http://schemas.openxmlformats.org/officeDocument/2006/relationships" xmlns:p="http://schemas.openxmlformats.org/presentationml/2006/main">
  <p:tag name="AS_UNIQUEID" val="855"/>
</p:tagLst>
</file>

<file path=ppt/tags/tag128.xml><?xml version="1.0" encoding="utf-8"?>
<p:tagLst xmlns:a="http://schemas.openxmlformats.org/drawingml/2006/main" xmlns:r="http://schemas.openxmlformats.org/officeDocument/2006/relationships" xmlns:p="http://schemas.openxmlformats.org/presentationml/2006/main">
  <p:tag name="AS_UNIQUEID" val="824"/>
</p:tagLst>
</file>

<file path=ppt/tags/tag129.xml><?xml version="1.0" encoding="utf-8"?>
<p:tagLst xmlns:a="http://schemas.openxmlformats.org/drawingml/2006/main" xmlns:r="http://schemas.openxmlformats.org/officeDocument/2006/relationships" xmlns:p="http://schemas.openxmlformats.org/presentationml/2006/main">
  <p:tag name="AS_UNIQUEID" val="2189"/>
</p:tagLst>
</file>

<file path=ppt/tags/tag13.xml><?xml version="1.0" encoding="utf-8"?>
<p:tagLst xmlns:a="http://schemas.openxmlformats.org/drawingml/2006/main" xmlns:r="http://schemas.openxmlformats.org/officeDocument/2006/relationships" xmlns:p="http://schemas.openxmlformats.org/presentationml/2006/main">
  <p:tag name="AS_UNIQUEID" val="898"/>
</p:tagLst>
</file>

<file path=ppt/tags/tag130.xml><?xml version="1.0" encoding="utf-8"?>
<p:tagLst xmlns:a="http://schemas.openxmlformats.org/drawingml/2006/main" xmlns:r="http://schemas.openxmlformats.org/officeDocument/2006/relationships" xmlns:p="http://schemas.openxmlformats.org/presentationml/2006/main">
  <p:tag name="AS_UNIQUEID" val="898"/>
</p:tagLst>
</file>

<file path=ppt/tags/tag131.xml><?xml version="1.0" encoding="utf-8"?>
<p:tagLst xmlns:a="http://schemas.openxmlformats.org/drawingml/2006/main" xmlns:r="http://schemas.openxmlformats.org/officeDocument/2006/relationships" xmlns:p="http://schemas.openxmlformats.org/presentationml/2006/main">
  <p:tag name="AS_UNIQUEID" val="824"/>
</p:tagLst>
</file>

<file path=ppt/tags/tag132.xml><?xml version="1.0" encoding="utf-8"?>
<p:tagLst xmlns:a="http://schemas.openxmlformats.org/drawingml/2006/main" xmlns:r="http://schemas.openxmlformats.org/officeDocument/2006/relationships" xmlns:p="http://schemas.openxmlformats.org/presentationml/2006/main">
  <p:tag name="AS_UNIQUEID" val="824"/>
</p:tagLst>
</file>

<file path=ppt/tags/tag133.xml><?xml version="1.0" encoding="utf-8"?>
<p:tagLst xmlns:a="http://schemas.openxmlformats.org/drawingml/2006/main" xmlns:r="http://schemas.openxmlformats.org/officeDocument/2006/relationships" xmlns:p="http://schemas.openxmlformats.org/presentationml/2006/main">
  <p:tag name="AS_UNIQUEID" val="2191"/>
</p:tagLst>
</file>

<file path=ppt/tags/tag134.xml><?xml version="1.0" encoding="utf-8"?>
<p:tagLst xmlns:a="http://schemas.openxmlformats.org/drawingml/2006/main" xmlns:r="http://schemas.openxmlformats.org/officeDocument/2006/relationships" xmlns:p="http://schemas.openxmlformats.org/presentationml/2006/main">
  <p:tag name="AS_UNIQUEID" val="898"/>
</p:tagLst>
</file>

<file path=ppt/tags/tag135.xml><?xml version="1.0" encoding="utf-8"?>
<p:tagLst xmlns:a="http://schemas.openxmlformats.org/drawingml/2006/main" xmlns:r="http://schemas.openxmlformats.org/officeDocument/2006/relationships" xmlns:p="http://schemas.openxmlformats.org/presentationml/2006/main">
  <p:tag name="AS_UNIQUEID" val="855"/>
</p:tagLst>
</file>

<file path=ppt/tags/tag136.xml><?xml version="1.0" encoding="utf-8"?>
<p:tagLst xmlns:a="http://schemas.openxmlformats.org/drawingml/2006/main" xmlns:r="http://schemas.openxmlformats.org/officeDocument/2006/relationships" xmlns:p="http://schemas.openxmlformats.org/presentationml/2006/main">
  <p:tag name="AS_UNIQUEID" val="824"/>
</p:tagLst>
</file>

<file path=ppt/tags/tag137.xml><?xml version="1.0" encoding="utf-8"?>
<p:tagLst xmlns:a="http://schemas.openxmlformats.org/drawingml/2006/main" xmlns:r="http://schemas.openxmlformats.org/officeDocument/2006/relationships" xmlns:p="http://schemas.openxmlformats.org/presentationml/2006/main">
  <p:tag name="AS_UNIQUEID" val="824"/>
</p:tagLst>
</file>

<file path=ppt/tags/tag138.xml><?xml version="1.0" encoding="utf-8"?>
<p:tagLst xmlns:a="http://schemas.openxmlformats.org/drawingml/2006/main" xmlns:r="http://schemas.openxmlformats.org/officeDocument/2006/relationships" xmlns:p="http://schemas.openxmlformats.org/presentationml/2006/main">
  <p:tag name="AS_UNIQUEID" val="824"/>
</p:tagLst>
</file>

<file path=ppt/tags/tag139.xml><?xml version="1.0" encoding="utf-8"?>
<p:tagLst xmlns:a="http://schemas.openxmlformats.org/drawingml/2006/main" xmlns:r="http://schemas.openxmlformats.org/officeDocument/2006/relationships" xmlns:p="http://schemas.openxmlformats.org/presentationml/2006/main">
  <p:tag name="AS_UNIQUEID" val="898"/>
</p:tagLst>
</file>

<file path=ppt/tags/tag14.xml><?xml version="1.0" encoding="utf-8"?>
<p:tagLst xmlns:a="http://schemas.openxmlformats.org/drawingml/2006/main" xmlns:r="http://schemas.openxmlformats.org/officeDocument/2006/relationships" xmlns:p="http://schemas.openxmlformats.org/presentationml/2006/main">
  <p:tag name="AS_UNIQUEID" val="855"/>
</p:tagLst>
</file>

<file path=ppt/tags/tag140.xml><?xml version="1.0" encoding="utf-8"?>
<p:tagLst xmlns:a="http://schemas.openxmlformats.org/drawingml/2006/main" xmlns:r="http://schemas.openxmlformats.org/officeDocument/2006/relationships" xmlns:p="http://schemas.openxmlformats.org/presentationml/2006/main">
  <p:tag name="AS_UNIQUEID" val="855"/>
</p:tagLst>
</file>

<file path=ppt/tags/tag141.xml><?xml version="1.0" encoding="utf-8"?>
<p:tagLst xmlns:a="http://schemas.openxmlformats.org/drawingml/2006/main" xmlns:r="http://schemas.openxmlformats.org/officeDocument/2006/relationships" xmlns:p="http://schemas.openxmlformats.org/presentationml/2006/main">
  <p:tag name="AS_UNIQUEID" val="824"/>
</p:tagLst>
</file>

<file path=ppt/tags/tag142.xml><?xml version="1.0" encoding="utf-8"?>
<p:tagLst xmlns:a="http://schemas.openxmlformats.org/drawingml/2006/main" xmlns:r="http://schemas.openxmlformats.org/officeDocument/2006/relationships" xmlns:p="http://schemas.openxmlformats.org/presentationml/2006/main">
  <p:tag name="AS_UNIQUEID" val="824"/>
</p:tagLst>
</file>

<file path=ppt/tags/tag143.xml><?xml version="1.0" encoding="utf-8"?>
<p:tagLst xmlns:a="http://schemas.openxmlformats.org/drawingml/2006/main" xmlns:r="http://schemas.openxmlformats.org/officeDocument/2006/relationships" xmlns:p="http://schemas.openxmlformats.org/presentationml/2006/main">
  <p:tag name="AS_UNIQUEID" val="824"/>
</p:tagLst>
</file>

<file path=ppt/tags/tag144.xml><?xml version="1.0" encoding="utf-8"?>
<p:tagLst xmlns:a="http://schemas.openxmlformats.org/drawingml/2006/main" xmlns:r="http://schemas.openxmlformats.org/officeDocument/2006/relationships" xmlns:p="http://schemas.openxmlformats.org/presentationml/2006/main">
  <p:tag name="AS_UNIQUEID" val="898"/>
</p:tagLst>
</file>

<file path=ppt/tags/tag145.xml><?xml version="1.0" encoding="utf-8"?>
<p:tagLst xmlns:a="http://schemas.openxmlformats.org/drawingml/2006/main" xmlns:r="http://schemas.openxmlformats.org/officeDocument/2006/relationships" xmlns:p="http://schemas.openxmlformats.org/presentationml/2006/main">
  <p:tag name="AS_UNIQUEID" val="824"/>
</p:tagLst>
</file>

<file path=ppt/tags/tag146.xml><?xml version="1.0" encoding="utf-8"?>
<p:tagLst xmlns:a="http://schemas.openxmlformats.org/drawingml/2006/main" xmlns:r="http://schemas.openxmlformats.org/officeDocument/2006/relationships" xmlns:p="http://schemas.openxmlformats.org/presentationml/2006/main">
  <p:tag name="AS_UNIQUEID" val="824"/>
</p:tagLst>
</file>

<file path=ppt/tags/tag147.xml><?xml version="1.0" encoding="utf-8"?>
<p:tagLst xmlns:a="http://schemas.openxmlformats.org/drawingml/2006/main" xmlns:r="http://schemas.openxmlformats.org/officeDocument/2006/relationships" xmlns:p="http://schemas.openxmlformats.org/presentationml/2006/main">
  <p:tag name="AS_UNIQUEID" val="824"/>
</p:tagLst>
</file>

<file path=ppt/tags/tag148.xml><?xml version="1.0" encoding="utf-8"?>
<p:tagLst xmlns:a="http://schemas.openxmlformats.org/drawingml/2006/main" xmlns:r="http://schemas.openxmlformats.org/officeDocument/2006/relationships" xmlns:p="http://schemas.openxmlformats.org/presentationml/2006/main">
  <p:tag name="AS_UNIQUEID" val="2195"/>
</p:tagLst>
</file>

<file path=ppt/tags/tag149.xml><?xml version="1.0" encoding="utf-8"?>
<p:tagLst xmlns:a="http://schemas.openxmlformats.org/drawingml/2006/main" xmlns:r="http://schemas.openxmlformats.org/officeDocument/2006/relationships" xmlns:p="http://schemas.openxmlformats.org/presentationml/2006/main">
  <p:tag name="AS_UNIQUEID" val="2196"/>
</p:tagLst>
</file>

<file path=ppt/tags/tag15.xml><?xml version="1.0" encoding="utf-8"?>
<p:tagLst xmlns:a="http://schemas.openxmlformats.org/drawingml/2006/main" xmlns:r="http://schemas.openxmlformats.org/officeDocument/2006/relationships" xmlns:p="http://schemas.openxmlformats.org/presentationml/2006/main">
  <p:tag name="AS_UNIQUEID" val="2187"/>
</p:tagLst>
</file>

<file path=ppt/tags/tag150.xml><?xml version="1.0" encoding="utf-8"?>
<p:tagLst xmlns:a="http://schemas.openxmlformats.org/drawingml/2006/main" xmlns:r="http://schemas.openxmlformats.org/officeDocument/2006/relationships" xmlns:p="http://schemas.openxmlformats.org/presentationml/2006/main">
  <p:tag name="AS_UNIQUEID" val="898"/>
</p:tagLst>
</file>

<file path=ppt/tags/tag151.xml><?xml version="1.0" encoding="utf-8"?>
<p:tagLst xmlns:a="http://schemas.openxmlformats.org/drawingml/2006/main" xmlns:r="http://schemas.openxmlformats.org/officeDocument/2006/relationships" xmlns:p="http://schemas.openxmlformats.org/presentationml/2006/main">
  <p:tag name="AS_UNIQUEID" val="824"/>
</p:tagLst>
</file>

<file path=ppt/tags/tag152.xml><?xml version="1.0" encoding="utf-8"?>
<p:tagLst xmlns:a="http://schemas.openxmlformats.org/drawingml/2006/main" xmlns:r="http://schemas.openxmlformats.org/officeDocument/2006/relationships" xmlns:p="http://schemas.openxmlformats.org/presentationml/2006/main">
  <p:tag name="AS_UNIQUEID" val="824"/>
</p:tagLst>
</file>

<file path=ppt/tags/tag153.xml><?xml version="1.0" encoding="utf-8"?>
<p:tagLst xmlns:a="http://schemas.openxmlformats.org/drawingml/2006/main" xmlns:r="http://schemas.openxmlformats.org/officeDocument/2006/relationships" xmlns:p="http://schemas.openxmlformats.org/presentationml/2006/main">
  <p:tag name="AS_UNIQUEID" val="824"/>
</p:tagLst>
</file>

<file path=ppt/tags/tag154.xml><?xml version="1.0" encoding="utf-8"?>
<p:tagLst xmlns:a="http://schemas.openxmlformats.org/drawingml/2006/main" xmlns:r="http://schemas.openxmlformats.org/officeDocument/2006/relationships" xmlns:p="http://schemas.openxmlformats.org/presentationml/2006/main">
  <p:tag name="AS_UNIQUEID" val="2198"/>
</p:tagLst>
</file>

<file path=ppt/tags/tag155.xml><?xml version="1.0" encoding="utf-8"?>
<p:tagLst xmlns:a="http://schemas.openxmlformats.org/drawingml/2006/main" xmlns:r="http://schemas.openxmlformats.org/officeDocument/2006/relationships" xmlns:p="http://schemas.openxmlformats.org/presentationml/2006/main">
  <p:tag name="AS_UNIQUEID" val="2199"/>
</p:tagLst>
</file>

<file path=ppt/tags/tag156.xml><?xml version="1.0" encoding="utf-8"?>
<p:tagLst xmlns:a="http://schemas.openxmlformats.org/drawingml/2006/main" xmlns:r="http://schemas.openxmlformats.org/officeDocument/2006/relationships" xmlns:p="http://schemas.openxmlformats.org/presentationml/2006/main">
  <p:tag name="AS_UNIQUEID" val="881"/>
</p:tagLst>
</file>

<file path=ppt/tags/tag157.xml><?xml version="1.0" encoding="utf-8"?>
<p:tagLst xmlns:a="http://schemas.openxmlformats.org/drawingml/2006/main" xmlns:r="http://schemas.openxmlformats.org/officeDocument/2006/relationships" xmlns:p="http://schemas.openxmlformats.org/presentationml/2006/main">
  <p:tag name="AS_UNIQUEID" val="882"/>
</p:tagLst>
</file>

<file path=ppt/tags/tag158.xml><?xml version="1.0" encoding="utf-8"?>
<p:tagLst xmlns:a="http://schemas.openxmlformats.org/drawingml/2006/main" xmlns:r="http://schemas.openxmlformats.org/officeDocument/2006/relationships" xmlns:p="http://schemas.openxmlformats.org/presentationml/2006/main">
  <p:tag name="AS_UNIQUEID" val="2201"/>
</p:tagLst>
</file>

<file path=ppt/tags/tag159.xml><?xml version="1.0" encoding="utf-8"?>
<p:tagLst xmlns:a="http://schemas.openxmlformats.org/drawingml/2006/main" xmlns:r="http://schemas.openxmlformats.org/officeDocument/2006/relationships" xmlns:p="http://schemas.openxmlformats.org/presentationml/2006/main">
  <p:tag name="AS_UNIQUEID" val="2202"/>
</p:tagLst>
</file>

<file path=ppt/tags/tag16.xml><?xml version="1.0" encoding="utf-8"?>
<p:tagLst xmlns:a="http://schemas.openxmlformats.org/drawingml/2006/main" xmlns:r="http://schemas.openxmlformats.org/officeDocument/2006/relationships" xmlns:p="http://schemas.openxmlformats.org/presentationml/2006/main">
  <p:tag name="AS_UNIQUEID" val="898"/>
</p:tagLst>
</file>

<file path=ppt/tags/tag160.xml><?xml version="1.0" encoding="utf-8"?>
<p:tagLst xmlns:a="http://schemas.openxmlformats.org/drawingml/2006/main" xmlns:r="http://schemas.openxmlformats.org/officeDocument/2006/relationships" xmlns:p="http://schemas.openxmlformats.org/presentationml/2006/main">
  <p:tag name="AS_UNIQUEID" val="882"/>
</p:tagLst>
</file>

<file path=ppt/tags/tag161.xml><?xml version="1.0" encoding="utf-8"?>
<p:tagLst xmlns:a="http://schemas.openxmlformats.org/drawingml/2006/main" xmlns:r="http://schemas.openxmlformats.org/officeDocument/2006/relationships" xmlns:p="http://schemas.openxmlformats.org/presentationml/2006/main">
  <p:tag name="AS_UNIQUEID" val="882"/>
</p:tagLst>
</file>

<file path=ppt/tags/tag162.xml><?xml version="1.0" encoding="utf-8"?>
<p:tagLst xmlns:a="http://schemas.openxmlformats.org/drawingml/2006/main" xmlns:r="http://schemas.openxmlformats.org/officeDocument/2006/relationships" xmlns:p="http://schemas.openxmlformats.org/presentationml/2006/main">
  <p:tag name="AS_UNIQUEID" val="882"/>
</p:tagLst>
</file>

<file path=ppt/tags/tag163.xml><?xml version="1.0" encoding="utf-8"?>
<p:tagLst xmlns:a="http://schemas.openxmlformats.org/drawingml/2006/main" xmlns:r="http://schemas.openxmlformats.org/officeDocument/2006/relationships" xmlns:p="http://schemas.openxmlformats.org/presentationml/2006/main">
  <p:tag name="AS_UNIQUEID" val="2204"/>
</p:tagLst>
</file>

<file path=ppt/tags/tag164.xml><?xml version="1.0" encoding="utf-8"?>
<p:tagLst xmlns:a="http://schemas.openxmlformats.org/drawingml/2006/main" xmlns:r="http://schemas.openxmlformats.org/officeDocument/2006/relationships" xmlns:p="http://schemas.openxmlformats.org/presentationml/2006/main">
  <p:tag name="AS_UNIQUEID" val="2205"/>
</p:tagLst>
</file>

<file path=ppt/tags/tag165.xml><?xml version="1.0" encoding="utf-8"?>
<p:tagLst xmlns:a="http://schemas.openxmlformats.org/drawingml/2006/main" xmlns:r="http://schemas.openxmlformats.org/officeDocument/2006/relationships" xmlns:p="http://schemas.openxmlformats.org/presentationml/2006/main">
  <p:tag name="AS_UNIQUEID" val="2206"/>
</p:tagLst>
</file>

<file path=ppt/tags/tag166.xml><?xml version="1.0" encoding="utf-8"?>
<p:tagLst xmlns:a="http://schemas.openxmlformats.org/drawingml/2006/main" xmlns:r="http://schemas.openxmlformats.org/officeDocument/2006/relationships" xmlns:p="http://schemas.openxmlformats.org/presentationml/2006/main">
  <p:tag name="AS_UNIQUEID" val="882"/>
</p:tagLst>
</file>

<file path=ppt/tags/tag167.xml><?xml version="1.0" encoding="utf-8"?>
<p:tagLst xmlns:a="http://schemas.openxmlformats.org/drawingml/2006/main" xmlns:r="http://schemas.openxmlformats.org/officeDocument/2006/relationships" xmlns:p="http://schemas.openxmlformats.org/presentationml/2006/main">
  <p:tag name="AS_UNIQUEID" val="882"/>
</p:tagLst>
</file>

<file path=ppt/tags/tag168.xml><?xml version="1.0" encoding="utf-8"?>
<p:tagLst xmlns:a="http://schemas.openxmlformats.org/drawingml/2006/main" xmlns:r="http://schemas.openxmlformats.org/officeDocument/2006/relationships" xmlns:p="http://schemas.openxmlformats.org/presentationml/2006/main">
  <p:tag name="AS_UNIQUEID" val="2208"/>
</p:tagLst>
</file>

<file path=ppt/tags/tag169.xml><?xml version="1.0" encoding="utf-8"?>
<p:tagLst xmlns:a="http://schemas.openxmlformats.org/drawingml/2006/main" xmlns:r="http://schemas.openxmlformats.org/officeDocument/2006/relationships" xmlns:p="http://schemas.openxmlformats.org/presentationml/2006/main">
  <p:tag name="AS_UNIQUEID" val="2209"/>
</p:tagLst>
</file>

<file path=ppt/tags/tag17.xml><?xml version="1.0" encoding="utf-8"?>
<p:tagLst xmlns:a="http://schemas.openxmlformats.org/drawingml/2006/main" xmlns:r="http://schemas.openxmlformats.org/officeDocument/2006/relationships" xmlns:p="http://schemas.openxmlformats.org/presentationml/2006/main">
  <p:tag name="AS_UNIQUEID" val="824"/>
</p:tagLst>
</file>

<file path=ppt/tags/tag170.xml><?xml version="1.0" encoding="utf-8"?>
<p:tagLst xmlns:a="http://schemas.openxmlformats.org/drawingml/2006/main" xmlns:r="http://schemas.openxmlformats.org/officeDocument/2006/relationships" xmlns:p="http://schemas.openxmlformats.org/presentationml/2006/main">
  <p:tag name="AS_UNIQUEID" val="2210"/>
</p:tagLst>
</file>

<file path=ppt/tags/tag171.xml><?xml version="1.0" encoding="utf-8"?>
<p:tagLst xmlns:a="http://schemas.openxmlformats.org/drawingml/2006/main" xmlns:r="http://schemas.openxmlformats.org/officeDocument/2006/relationships" xmlns:p="http://schemas.openxmlformats.org/presentationml/2006/main">
  <p:tag name="AS_UNIQUEID" val="882"/>
</p:tagLst>
</file>

<file path=ppt/tags/tag172.xml><?xml version="1.0" encoding="utf-8"?>
<p:tagLst xmlns:a="http://schemas.openxmlformats.org/drawingml/2006/main" xmlns:r="http://schemas.openxmlformats.org/officeDocument/2006/relationships" xmlns:p="http://schemas.openxmlformats.org/presentationml/2006/main">
  <p:tag name="AS_UNIQUEID" val="882"/>
</p:tagLst>
</file>

<file path=ppt/tags/tag173.xml><?xml version="1.0" encoding="utf-8"?>
<p:tagLst xmlns:a="http://schemas.openxmlformats.org/drawingml/2006/main" xmlns:r="http://schemas.openxmlformats.org/officeDocument/2006/relationships" xmlns:p="http://schemas.openxmlformats.org/presentationml/2006/main">
  <p:tag name="AS_UNIQUEID" val="2212"/>
</p:tagLst>
</file>

<file path=ppt/tags/tag174.xml><?xml version="1.0" encoding="utf-8"?>
<p:tagLst xmlns:a="http://schemas.openxmlformats.org/drawingml/2006/main" xmlns:r="http://schemas.openxmlformats.org/officeDocument/2006/relationships" xmlns:p="http://schemas.openxmlformats.org/presentationml/2006/main">
  <p:tag name="AS_UNIQUEID" val="2213"/>
</p:tagLst>
</file>

<file path=ppt/tags/tag175.xml><?xml version="1.0" encoding="utf-8"?>
<p:tagLst xmlns:a="http://schemas.openxmlformats.org/drawingml/2006/main" xmlns:r="http://schemas.openxmlformats.org/officeDocument/2006/relationships" xmlns:p="http://schemas.openxmlformats.org/presentationml/2006/main">
  <p:tag name="AS_UNIQUEID" val="2214"/>
</p:tagLst>
</file>

<file path=ppt/tags/tag176.xml><?xml version="1.0" encoding="utf-8"?>
<p:tagLst xmlns:a="http://schemas.openxmlformats.org/drawingml/2006/main" xmlns:r="http://schemas.openxmlformats.org/officeDocument/2006/relationships" xmlns:p="http://schemas.openxmlformats.org/presentationml/2006/main">
  <p:tag name="AS_UNIQUEID" val="882"/>
</p:tagLst>
</file>

<file path=ppt/tags/tag177.xml><?xml version="1.0" encoding="utf-8"?>
<p:tagLst xmlns:a="http://schemas.openxmlformats.org/drawingml/2006/main" xmlns:r="http://schemas.openxmlformats.org/officeDocument/2006/relationships" xmlns:p="http://schemas.openxmlformats.org/presentationml/2006/main">
  <p:tag name="AS_UNIQUEID" val="882"/>
</p:tagLst>
</file>

<file path=ppt/tags/tag178.xml><?xml version="1.0" encoding="utf-8"?>
<p:tagLst xmlns:a="http://schemas.openxmlformats.org/drawingml/2006/main" xmlns:r="http://schemas.openxmlformats.org/officeDocument/2006/relationships" xmlns:p="http://schemas.openxmlformats.org/presentationml/2006/main">
  <p:tag name="AS_UNIQUEID" val="2216"/>
</p:tagLst>
</file>

<file path=ppt/tags/tag179.xml><?xml version="1.0" encoding="utf-8"?>
<p:tagLst xmlns:a="http://schemas.openxmlformats.org/drawingml/2006/main" xmlns:r="http://schemas.openxmlformats.org/officeDocument/2006/relationships" xmlns:p="http://schemas.openxmlformats.org/presentationml/2006/main">
  <p:tag name="AS_UNIQUEID" val="2217"/>
</p:tagLst>
</file>

<file path=ppt/tags/tag18.xml><?xml version="1.0" encoding="utf-8"?>
<p:tagLst xmlns:a="http://schemas.openxmlformats.org/drawingml/2006/main" xmlns:r="http://schemas.openxmlformats.org/officeDocument/2006/relationships" xmlns:p="http://schemas.openxmlformats.org/presentationml/2006/main">
  <p:tag name="AS_UNIQUEID" val="855"/>
</p:tagLst>
</file>

<file path=ppt/tags/tag180.xml><?xml version="1.0" encoding="utf-8"?>
<p:tagLst xmlns:a="http://schemas.openxmlformats.org/drawingml/2006/main" xmlns:r="http://schemas.openxmlformats.org/officeDocument/2006/relationships" xmlns:p="http://schemas.openxmlformats.org/presentationml/2006/main">
  <p:tag name="AS_UNIQUEID" val="882"/>
</p:tagLst>
</file>

<file path=ppt/tags/tag181.xml><?xml version="1.0" encoding="utf-8"?>
<p:tagLst xmlns:a="http://schemas.openxmlformats.org/drawingml/2006/main" xmlns:r="http://schemas.openxmlformats.org/officeDocument/2006/relationships" xmlns:p="http://schemas.openxmlformats.org/presentationml/2006/main">
  <p:tag name="AS_UNIQUEID" val="2218"/>
</p:tagLst>
</file>

<file path=ppt/tags/tag182.xml><?xml version="1.0" encoding="utf-8"?>
<p:tagLst xmlns:a="http://schemas.openxmlformats.org/drawingml/2006/main" xmlns:r="http://schemas.openxmlformats.org/officeDocument/2006/relationships" xmlns:p="http://schemas.openxmlformats.org/presentationml/2006/main">
  <p:tag name="AS_UNIQUEID" val="829"/>
</p:tagLst>
</file>

<file path=ppt/tags/tag183.xml><?xml version="1.0" encoding="utf-8"?>
<p:tagLst xmlns:a="http://schemas.openxmlformats.org/drawingml/2006/main" xmlns:r="http://schemas.openxmlformats.org/officeDocument/2006/relationships" xmlns:p="http://schemas.openxmlformats.org/presentationml/2006/main">
  <p:tag name="AS_UNIQUEID" val="830"/>
</p:tagLst>
</file>

<file path=ppt/tags/tag184.xml><?xml version="1.0" encoding="utf-8"?>
<p:tagLst xmlns:a="http://schemas.openxmlformats.org/drawingml/2006/main" xmlns:r="http://schemas.openxmlformats.org/officeDocument/2006/relationships" xmlns:p="http://schemas.openxmlformats.org/presentationml/2006/main">
  <p:tag name="AS_UNIQUEID" val="917"/>
</p:tagLst>
</file>

<file path=ppt/tags/tag185.xml><?xml version="1.0" encoding="utf-8"?>
<p:tagLst xmlns:a="http://schemas.openxmlformats.org/drawingml/2006/main" xmlns:r="http://schemas.openxmlformats.org/officeDocument/2006/relationships" xmlns:p="http://schemas.openxmlformats.org/presentationml/2006/main">
  <p:tag name="AS_UNIQUEID" val="848"/>
</p:tagLst>
</file>

<file path=ppt/tags/tag186.xml><?xml version="1.0" encoding="utf-8"?>
<p:tagLst xmlns:a="http://schemas.openxmlformats.org/drawingml/2006/main" xmlns:r="http://schemas.openxmlformats.org/officeDocument/2006/relationships" xmlns:p="http://schemas.openxmlformats.org/presentationml/2006/main">
  <p:tag name="AS_UNIQUEID" val="849"/>
</p:tagLst>
</file>

<file path=ppt/tags/tag187.xml><?xml version="1.0" encoding="utf-8"?>
<p:tagLst xmlns:a="http://schemas.openxmlformats.org/drawingml/2006/main" xmlns:r="http://schemas.openxmlformats.org/officeDocument/2006/relationships" xmlns:p="http://schemas.openxmlformats.org/presentationml/2006/main">
  <p:tag name="AS_UNIQUEID" val="850"/>
</p:tagLst>
</file>

<file path=ppt/tags/tag188.xml><?xml version="1.0" encoding="utf-8"?>
<p:tagLst xmlns:a="http://schemas.openxmlformats.org/drawingml/2006/main" xmlns:r="http://schemas.openxmlformats.org/officeDocument/2006/relationships" xmlns:p="http://schemas.openxmlformats.org/presentationml/2006/main">
  <p:tag name="AS_UNIQUEID" val="868"/>
</p:tagLst>
</file>

<file path=ppt/tags/tag189.xml><?xml version="1.0" encoding="utf-8"?>
<p:tagLst xmlns:a="http://schemas.openxmlformats.org/drawingml/2006/main" xmlns:r="http://schemas.openxmlformats.org/officeDocument/2006/relationships" xmlns:p="http://schemas.openxmlformats.org/presentationml/2006/main">
  <p:tag name="AS_UNIQUEID" val="869"/>
</p:tagLst>
</file>

<file path=ppt/tags/tag19.xml><?xml version="1.0" encoding="utf-8"?>
<p:tagLst xmlns:a="http://schemas.openxmlformats.org/drawingml/2006/main" xmlns:r="http://schemas.openxmlformats.org/officeDocument/2006/relationships" xmlns:p="http://schemas.openxmlformats.org/presentationml/2006/main">
  <p:tag name="AS_UNIQUEID" val="824"/>
</p:tagLst>
</file>

<file path=ppt/tags/tag190.xml><?xml version="1.0" encoding="utf-8"?>
<p:tagLst xmlns:a="http://schemas.openxmlformats.org/drawingml/2006/main" xmlns:r="http://schemas.openxmlformats.org/officeDocument/2006/relationships" xmlns:p="http://schemas.openxmlformats.org/presentationml/2006/main">
  <p:tag name="AS_UNIQUEID" val="870"/>
</p:tagLst>
</file>

<file path=ppt/tags/tag191.xml><?xml version="1.0" encoding="utf-8"?>
<p:tagLst xmlns:a="http://schemas.openxmlformats.org/drawingml/2006/main" xmlns:r="http://schemas.openxmlformats.org/officeDocument/2006/relationships" xmlns:p="http://schemas.openxmlformats.org/presentationml/2006/main">
  <p:tag name="AS_UNIQUEID" val="891"/>
</p:tagLst>
</file>

<file path=ppt/tags/tag192.xml><?xml version="1.0" encoding="utf-8"?>
<p:tagLst xmlns:a="http://schemas.openxmlformats.org/drawingml/2006/main" xmlns:r="http://schemas.openxmlformats.org/officeDocument/2006/relationships" xmlns:p="http://schemas.openxmlformats.org/presentationml/2006/main">
  <p:tag name="AS_UNIQUEID" val="904"/>
</p:tagLst>
</file>

<file path=ppt/tags/tag193.xml><?xml version="1.0" encoding="utf-8"?>
<p:tagLst xmlns:a="http://schemas.openxmlformats.org/drawingml/2006/main" xmlns:r="http://schemas.openxmlformats.org/officeDocument/2006/relationships" xmlns:p="http://schemas.openxmlformats.org/presentationml/2006/main">
  <p:tag name="AS_UNIQUEID" val="1144"/>
</p:tagLst>
</file>

<file path=ppt/tags/tag194.xml><?xml version="1.0" encoding="utf-8"?>
<p:tagLst xmlns:a="http://schemas.openxmlformats.org/drawingml/2006/main" xmlns:r="http://schemas.openxmlformats.org/officeDocument/2006/relationships" xmlns:p="http://schemas.openxmlformats.org/presentationml/2006/main">
  <p:tag name="AS_UNIQUEID" val="1145"/>
</p:tagLst>
</file>

<file path=ppt/tags/tag195.xml><?xml version="1.0" encoding="utf-8"?>
<p:tagLst xmlns:a="http://schemas.openxmlformats.org/drawingml/2006/main" xmlns:r="http://schemas.openxmlformats.org/officeDocument/2006/relationships" xmlns:p="http://schemas.openxmlformats.org/presentationml/2006/main">
  <p:tag name="AS_UNIQUEID" val="1146"/>
</p:tagLst>
</file>

<file path=ppt/tags/tag196.xml><?xml version="1.0" encoding="utf-8"?>
<p:tagLst xmlns:a="http://schemas.openxmlformats.org/drawingml/2006/main" xmlns:r="http://schemas.openxmlformats.org/officeDocument/2006/relationships" xmlns:p="http://schemas.openxmlformats.org/presentationml/2006/main">
  <p:tag name="AS_UNIQUEID" val="2229"/>
</p:tagLst>
</file>

<file path=ppt/tags/tag197.xml><?xml version="1.0" encoding="utf-8"?>
<p:tagLst xmlns:a="http://schemas.openxmlformats.org/drawingml/2006/main" xmlns:r="http://schemas.openxmlformats.org/officeDocument/2006/relationships" xmlns:p="http://schemas.openxmlformats.org/presentationml/2006/main">
  <p:tag name="AS_UNIQUEID" val="1140"/>
</p:tagLst>
</file>

<file path=ppt/tags/tag198.xml><?xml version="1.0" encoding="utf-8"?>
<p:tagLst xmlns:a="http://schemas.openxmlformats.org/drawingml/2006/main" xmlns:r="http://schemas.openxmlformats.org/officeDocument/2006/relationships" xmlns:p="http://schemas.openxmlformats.org/presentationml/2006/main">
  <p:tag name="AS_UNIQUEID" val="1141"/>
</p:tagLst>
</file>

<file path=ppt/tags/tag199.xml><?xml version="1.0" encoding="utf-8"?>
<p:tagLst xmlns:a="http://schemas.openxmlformats.org/drawingml/2006/main" xmlns:r="http://schemas.openxmlformats.org/officeDocument/2006/relationships" xmlns:p="http://schemas.openxmlformats.org/presentationml/2006/main">
  <p:tag name="AS_UNIQUEID" val="1142"/>
</p:tagLst>
</file>

<file path=ppt/tags/tag2.xml><?xml version="1.0" encoding="utf-8"?>
<p:tagLst xmlns:a="http://schemas.openxmlformats.org/drawingml/2006/main" xmlns:r="http://schemas.openxmlformats.org/officeDocument/2006/relationships" xmlns:p="http://schemas.openxmlformats.org/presentationml/2006/main">
  <p:tag name="AS_UNIQUEID" val="2240"/>
</p:tagLst>
</file>

<file path=ppt/tags/tag20.xml><?xml version="1.0" encoding="utf-8"?>
<p:tagLst xmlns:a="http://schemas.openxmlformats.org/drawingml/2006/main" xmlns:r="http://schemas.openxmlformats.org/officeDocument/2006/relationships" xmlns:p="http://schemas.openxmlformats.org/presentationml/2006/main">
  <p:tag name="AS_UNIQUEID" val="2189"/>
</p:tagLst>
</file>

<file path=ppt/tags/tag200.xml><?xml version="1.0" encoding="utf-8"?>
<p:tagLst xmlns:a="http://schemas.openxmlformats.org/drawingml/2006/main" xmlns:r="http://schemas.openxmlformats.org/officeDocument/2006/relationships" xmlns:p="http://schemas.openxmlformats.org/presentationml/2006/main">
  <p:tag name="AS_UNIQUEID" val="2232"/>
</p:tagLst>
</file>

<file path=ppt/tags/tag201.xml><?xml version="1.0" encoding="utf-8"?>
<p:tagLst xmlns:a="http://schemas.openxmlformats.org/drawingml/2006/main" xmlns:r="http://schemas.openxmlformats.org/officeDocument/2006/relationships" xmlns:p="http://schemas.openxmlformats.org/presentationml/2006/main">
  <p:tag name="AS_UNIQUEID" val="2236"/>
</p:tagLst>
</file>

<file path=ppt/tags/tag202.xml><?xml version="1.0" encoding="utf-8"?>
<p:tagLst xmlns:a="http://schemas.openxmlformats.org/drawingml/2006/main" xmlns:r="http://schemas.openxmlformats.org/officeDocument/2006/relationships" xmlns:p="http://schemas.openxmlformats.org/presentationml/2006/main">
  <p:tag name="AS_UNIQUEID" val="2238"/>
</p:tagLst>
</file>

<file path=ppt/tags/tag203.xml><?xml version="1.0" encoding="utf-8"?>
<p:tagLst xmlns:a="http://schemas.openxmlformats.org/drawingml/2006/main" xmlns:r="http://schemas.openxmlformats.org/officeDocument/2006/relationships" xmlns:p="http://schemas.openxmlformats.org/presentationml/2006/main">
  <p:tag name="AS_UNIQUEID" val="2826"/>
</p:tagLst>
</file>

<file path=ppt/tags/tag204.xml><?xml version="1.0" encoding="utf-8"?>
<p:tagLst xmlns:a="http://schemas.openxmlformats.org/drawingml/2006/main" xmlns:r="http://schemas.openxmlformats.org/officeDocument/2006/relationships" xmlns:p="http://schemas.openxmlformats.org/presentationml/2006/main">
  <p:tag name="AS_UNIQUEID" val="2710"/>
</p:tagLst>
</file>

<file path=ppt/tags/tag205.xml><?xml version="1.0" encoding="utf-8"?>
<p:tagLst xmlns:a="http://schemas.openxmlformats.org/drawingml/2006/main" xmlns:r="http://schemas.openxmlformats.org/officeDocument/2006/relationships" xmlns:p="http://schemas.openxmlformats.org/presentationml/2006/main">
  <p:tag name="AS_UNIQUEID" val="2711"/>
</p:tagLst>
</file>

<file path=ppt/tags/tag206.xml><?xml version="1.0" encoding="utf-8"?>
<p:tagLst xmlns:a="http://schemas.openxmlformats.org/drawingml/2006/main" xmlns:r="http://schemas.openxmlformats.org/officeDocument/2006/relationships" xmlns:p="http://schemas.openxmlformats.org/presentationml/2006/main">
  <p:tag name="AS_UNIQUEID" val="3182"/>
</p:tagLst>
</file>

<file path=ppt/tags/tag207.xml><?xml version="1.0" encoding="utf-8"?>
<p:tagLst xmlns:a="http://schemas.openxmlformats.org/drawingml/2006/main" xmlns:r="http://schemas.openxmlformats.org/officeDocument/2006/relationships" xmlns:p="http://schemas.openxmlformats.org/presentationml/2006/main">
  <p:tag name="AS_UNIQUEID" val="898"/>
</p:tagLst>
</file>

<file path=ppt/tags/tag208.xml><?xml version="1.0" encoding="utf-8"?>
<p:tagLst xmlns:a="http://schemas.openxmlformats.org/drawingml/2006/main" xmlns:r="http://schemas.openxmlformats.org/officeDocument/2006/relationships" xmlns:p="http://schemas.openxmlformats.org/presentationml/2006/main">
  <p:tag name="AS_UNIQUEID" val="855"/>
</p:tagLst>
</file>

<file path=ppt/tags/tag209.xml><?xml version="1.0" encoding="utf-8"?>
<p:tagLst xmlns:a="http://schemas.openxmlformats.org/drawingml/2006/main" xmlns:r="http://schemas.openxmlformats.org/officeDocument/2006/relationships" xmlns:p="http://schemas.openxmlformats.org/presentationml/2006/main">
  <p:tag name="AS_UNIQUEID" val="917"/>
</p:tagLst>
</file>

<file path=ppt/tags/tag21.xml><?xml version="1.0" encoding="utf-8"?>
<p:tagLst xmlns:a="http://schemas.openxmlformats.org/drawingml/2006/main" xmlns:r="http://schemas.openxmlformats.org/officeDocument/2006/relationships" xmlns:p="http://schemas.openxmlformats.org/presentationml/2006/main">
  <p:tag name="AS_UNIQUEID" val="898"/>
</p:tagLst>
</file>

<file path=ppt/tags/tag210.xml><?xml version="1.0" encoding="utf-8"?>
<p:tagLst xmlns:a="http://schemas.openxmlformats.org/drawingml/2006/main" xmlns:r="http://schemas.openxmlformats.org/officeDocument/2006/relationships" xmlns:p="http://schemas.openxmlformats.org/presentationml/2006/main">
  <p:tag name="AS_UNIQUEID" val="898"/>
</p:tagLst>
</file>

<file path=ppt/tags/tag211.xml><?xml version="1.0" encoding="utf-8"?>
<p:tagLst xmlns:a="http://schemas.openxmlformats.org/drawingml/2006/main" xmlns:r="http://schemas.openxmlformats.org/officeDocument/2006/relationships" xmlns:p="http://schemas.openxmlformats.org/presentationml/2006/main">
  <p:tag name="AS_UNIQUEID" val="855"/>
</p:tagLst>
</file>

<file path=ppt/tags/tag212.xml><?xml version="1.0" encoding="utf-8"?>
<p:tagLst xmlns:a="http://schemas.openxmlformats.org/drawingml/2006/main" xmlns:r="http://schemas.openxmlformats.org/officeDocument/2006/relationships" xmlns:p="http://schemas.openxmlformats.org/presentationml/2006/main">
  <p:tag name="AS_UNIQUEID" val="917"/>
</p:tagLst>
</file>

<file path=ppt/tags/tag213.xml><?xml version="1.0" encoding="utf-8"?>
<p:tagLst xmlns:a="http://schemas.openxmlformats.org/drawingml/2006/main" xmlns:r="http://schemas.openxmlformats.org/officeDocument/2006/relationships" xmlns:p="http://schemas.openxmlformats.org/presentationml/2006/main">
  <p:tag name="AS_UNIQUEID" val="917"/>
</p:tagLst>
</file>

<file path=ppt/tags/tag214.xml><?xml version="1.0" encoding="utf-8"?>
<p:tagLst xmlns:a="http://schemas.openxmlformats.org/drawingml/2006/main" xmlns:r="http://schemas.openxmlformats.org/officeDocument/2006/relationships" xmlns:p="http://schemas.openxmlformats.org/presentationml/2006/main">
  <p:tag name="AS_UNIQUEID" val="917"/>
</p:tagLst>
</file>

<file path=ppt/tags/tag215.xml><?xml version="1.0" encoding="utf-8"?>
<p:tagLst xmlns:a="http://schemas.openxmlformats.org/drawingml/2006/main" xmlns:r="http://schemas.openxmlformats.org/officeDocument/2006/relationships" xmlns:p="http://schemas.openxmlformats.org/presentationml/2006/main">
  <p:tag name="AS_UNIQUEID" val="898"/>
</p:tagLst>
</file>

<file path=ppt/tags/tag216.xml><?xml version="1.0" encoding="utf-8"?>
<p:tagLst xmlns:a="http://schemas.openxmlformats.org/drawingml/2006/main" xmlns:r="http://schemas.openxmlformats.org/officeDocument/2006/relationships" xmlns:p="http://schemas.openxmlformats.org/presentationml/2006/main">
  <p:tag name="AS_UNIQUEID" val="855"/>
</p:tagLst>
</file>

<file path=ppt/tags/tag217.xml><?xml version="1.0" encoding="utf-8"?>
<p:tagLst xmlns:a="http://schemas.openxmlformats.org/drawingml/2006/main" xmlns:r="http://schemas.openxmlformats.org/officeDocument/2006/relationships" xmlns:p="http://schemas.openxmlformats.org/presentationml/2006/main">
  <p:tag name="AS_UNIQUEID" val="917"/>
</p:tagLst>
</file>

<file path=ppt/tags/tag218.xml><?xml version="1.0" encoding="utf-8"?>
<p:tagLst xmlns:a="http://schemas.openxmlformats.org/drawingml/2006/main" xmlns:r="http://schemas.openxmlformats.org/officeDocument/2006/relationships" xmlns:p="http://schemas.openxmlformats.org/presentationml/2006/main">
  <p:tag name="AS_UNIQUEID" val="917"/>
</p:tagLst>
</file>

<file path=ppt/tags/tag219.xml><?xml version="1.0" encoding="utf-8"?>
<p:tagLst xmlns:a="http://schemas.openxmlformats.org/drawingml/2006/main" xmlns:r="http://schemas.openxmlformats.org/officeDocument/2006/relationships" xmlns:p="http://schemas.openxmlformats.org/presentationml/2006/main">
  <p:tag name="AS_UNIQUEID" val="11047"/>
</p:tagLst>
</file>

<file path=ppt/tags/tag22.xml><?xml version="1.0" encoding="utf-8"?>
<p:tagLst xmlns:a="http://schemas.openxmlformats.org/drawingml/2006/main" xmlns:r="http://schemas.openxmlformats.org/officeDocument/2006/relationships" xmlns:p="http://schemas.openxmlformats.org/presentationml/2006/main">
  <p:tag name="AS_UNIQUEID" val="824"/>
</p:tagLst>
</file>

<file path=ppt/tags/tag220.xml><?xml version="1.0" encoding="utf-8"?>
<p:tagLst xmlns:a="http://schemas.openxmlformats.org/drawingml/2006/main" xmlns:r="http://schemas.openxmlformats.org/officeDocument/2006/relationships" xmlns:p="http://schemas.openxmlformats.org/presentationml/2006/main">
  <p:tag name="AS_UNIQUEID" val="917"/>
</p:tagLst>
</file>

<file path=ppt/tags/tag221.xml><?xml version="1.0" encoding="utf-8"?>
<p:tagLst xmlns:a="http://schemas.openxmlformats.org/drawingml/2006/main" xmlns:r="http://schemas.openxmlformats.org/officeDocument/2006/relationships" xmlns:p="http://schemas.openxmlformats.org/presentationml/2006/main">
  <p:tag name="AS_UNIQUEID" val="2240"/>
</p:tagLst>
</file>

<file path=ppt/tags/tag222.xml><?xml version="1.0" encoding="utf-8"?>
<p:tagLst xmlns:a="http://schemas.openxmlformats.org/drawingml/2006/main" xmlns:r="http://schemas.openxmlformats.org/officeDocument/2006/relationships" xmlns:p="http://schemas.openxmlformats.org/presentationml/2006/main">
  <p:tag name="AS_UNIQUEID" val="10956"/>
</p:tagLst>
</file>

<file path=ppt/tags/tag223.xml><?xml version="1.0" encoding="utf-8"?>
<p:tagLst xmlns:a="http://schemas.openxmlformats.org/drawingml/2006/main" xmlns:r="http://schemas.openxmlformats.org/officeDocument/2006/relationships" xmlns:p="http://schemas.openxmlformats.org/presentationml/2006/main">
  <p:tag name="AS_UNIQUEID" val="917"/>
</p:tagLst>
</file>

<file path=ppt/tags/tag224.xml><?xml version="1.0" encoding="utf-8"?>
<p:tagLst xmlns:a="http://schemas.openxmlformats.org/drawingml/2006/main" xmlns:r="http://schemas.openxmlformats.org/officeDocument/2006/relationships" xmlns:p="http://schemas.openxmlformats.org/presentationml/2006/main">
  <p:tag name="AS_UNIQUEID" val="868"/>
</p:tagLst>
</file>

<file path=ppt/tags/tag225.xml><?xml version="1.0" encoding="utf-8"?>
<p:tagLst xmlns:a="http://schemas.openxmlformats.org/drawingml/2006/main" xmlns:r="http://schemas.openxmlformats.org/officeDocument/2006/relationships" xmlns:p="http://schemas.openxmlformats.org/presentationml/2006/main">
  <p:tag name="AS_UNIQUEID" val="869"/>
</p:tagLst>
</file>

<file path=ppt/tags/tag226.xml><?xml version="1.0" encoding="utf-8"?>
<p:tagLst xmlns:a="http://schemas.openxmlformats.org/drawingml/2006/main" xmlns:r="http://schemas.openxmlformats.org/officeDocument/2006/relationships" xmlns:p="http://schemas.openxmlformats.org/presentationml/2006/main">
  <p:tag name="AS_UNIQUEID" val="870"/>
</p:tagLst>
</file>

<file path=ppt/tags/tag227.xml><?xml version="1.0" encoding="utf-8"?>
<p:tagLst xmlns:a="http://schemas.openxmlformats.org/drawingml/2006/main" xmlns:r="http://schemas.openxmlformats.org/officeDocument/2006/relationships" xmlns:p="http://schemas.openxmlformats.org/presentationml/2006/main">
  <p:tag name="AS_UNIQUEID" val="891"/>
</p:tagLst>
</file>

<file path=ppt/tags/tag228.xml><?xml version="1.0" encoding="utf-8"?>
<p:tagLst xmlns:a="http://schemas.openxmlformats.org/drawingml/2006/main" xmlns:r="http://schemas.openxmlformats.org/officeDocument/2006/relationships" xmlns:p="http://schemas.openxmlformats.org/presentationml/2006/main">
  <p:tag name="AS_UNIQUEID" val="904"/>
</p:tagLst>
</file>

<file path=ppt/tags/tag229.xml><?xml version="1.0" encoding="utf-8"?>
<p:tagLst xmlns:a="http://schemas.openxmlformats.org/drawingml/2006/main" xmlns:r="http://schemas.openxmlformats.org/officeDocument/2006/relationships" xmlns:p="http://schemas.openxmlformats.org/presentationml/2006/main">
  <p:tag name="AS_UNIQUEID" val="1144"/>
</p:tagLst>
</file>

<file path=ppt/tags/tag23.xml><?xml version="1.0" encoding="utf-8"?>
<p:tagLst xmlns:a="http://schemas.openxmlformats.org/drawingml/2006/main" xmlns:r="http://schemas.openxmlformats.org/officeDocument/2006/relationships" xmlns:p="http://schemas.openxmlformats.org/presentationml/2006/main">
  <p:tag name="AS_UNIQUEID" val="824"/>
</p:tagLst>
</file>

<file path=ppt/tags/tag230.xml><?xml version="1.0" encoding="utf-8"?>
<p:tagLst xmlns:a="http://schemas.openxmlformats.org/drawingml/2006/main" xmlns:r="http://schemas.openxmlformats.org/officeDocument/2006/relationships" xmlns:p="http://schemas.openxmlformats.org/presentationml/2006/main">
  <p:tag name="AS_UNIQUEID" val="1145"/>
</p:tagLst>
</file>

<file path=ppt/tags/tag231.xml><?xml version="1.0" encoding="utf-8"?>
<p:tagLst xmlns:a="http://schemas.openxmlformats.org/drawingml/2006/main" xmlns:r="http://schemas.openxmlformats.org/officeDocument/2006/relationships" xmlns:p="http://schemas.openxmlformats.org/presentationml/2006/main">
  <p:tag name="AS_UNIQUEID" val="1146"/>
</p:tagLst>
</file>

<file path=ppt/tags/tag232.xml><?xml version="1.0" encoding="utf-8"?>
<p:tagLst xmlns:a="http://schemas.openxmlformats.org/drawingml/2006/main" xmlns:r="http://schemas.openxmlformats.org/officeDocument/2006/relationships" xmlns:p="http://schemas.openxmlformats.org/presentationml/2006/main">
  <p:tag name="AS_UNIQUEID" val="2229"/>
</p:tagLst>
</file>

<file path=ppt/tags/tag233.xml><?xml version="1.0" encoding="utf-8"?>
<p:tagLst xmlns:a="http://schemas.openxmlformats.org/drawingml/2006/main" xmlns:r="http://schemas.openxmlformats.org/officeDocument/2006/relationships" xmlns:p="http://schemas.openxmlformats.org/presentationml/2006/main">
  <p:tag name="AS_UNIQUEID" val="1140"/>
</p:tagLst>
</file>

<file path=ppt/tags/tag234.xml><?xml version="1.0" encoding="utf-8"?>
<p:tagLst xmlns:a="http://schemas.openxmlformats.org/drawingml/2006/main" xmlns:r="http://schemas.openxmlformats.org/officeDocument/2006/relationships" xmlns:p="http://schemas.openxmlformats.org/presentationml/2006/main">
  <p:tag name="AS_UNIQUEID" val="1141"/>
</p:tagLst>
</file>

<file path=ppt/tags/tag235.xml><?xml version="1.0" encoding="utf-8"?>
<p:tagLst xmlns:a="http://schemas.openxmlformats.org/drawingml/2006/main" xmlns:r="http://schemas.openxmlformats.org/officeDocument/2006/relationships" xmlns:p="http://schemas.openxmlformats.org/presentationml/2006/main">
  <p:tag name="AS_UNIQUEID" val="1142"/>
</p:tagLst>
</file>

<file path=ppt/tags/tag236.xml><?xml version="1.0" encoding="utf-8"?>
<p:tagLst xmlns:a="http://schemas.openxmlformats.org/drawingml/2006/main" xmlns:r="http://schemas.openxmlformats.org/officeDocument/2006/relationships" xmlns:p="http://schemas.openxmlformats.org/presentationml/2006/main">
  <p:tag name="AS_UNIQUEID" val="2232"/>
</p:tagLst>
</file>

<file path=ppt/tags/tag237.xml><?xml version="1.0" encoding="utf-8"?>
<p:tagLst xmlns:a="http://schemas.openxmlformats.org/drawingml/2006/main" xmlns:r="http://schemas.openxmlformats.org/officeDocument/2006/relationships" xmlns:p="http://schemas.openxmlformats.org/presentationml/2006/main">
  <p:tag name="AS_UNIQUEID" val="10967"/>
</p:tagLst>
</file>

<file path=ppt/tags/tag238.xml><?xml version="1.0" encoding="utf-8"?>
<p:tagLst xmlns:a="http://schemas.openxmlformats.org/drawingml/2006/main" xmlns:r="http://schemas.openxmlformats.org/officeDocument/2006/relationships" xmlns:p="http://schemas.openxmlformats.org/presentationml/2006/main">
  <p:tag name="AS_UNIQUEID" val="2236"/>
</p:tagLst>
</file>

<file path=ppt/tags/tag239.xml><?xml version="1.0" encoding="utf-8"?>
<p:tagLst xmlns:a="http://schemas.openxmlformats.org/drawingml/2006/main" xmlns:r="http://schemas.openxmlformats.org/officeDocument/2006/relationships" xmlns:p="http://schemas.openxmlformats.org/presentationml/2006/main">
  <p:tag name="AS_UNIQUEID" val="2238"/>
</p:tagLst>
</file>

<file path=ppt/tags/tag24.xml><?xml version="1.0" encoding="utf-8"?>
<p:tagLst xmlns:a="http://schemas.openxmlformats.org/drawingml/2006/main" xmlns:r="http://schemas.openxmlformats.org/officeDocument/2006/relationships" xmlns:p="http://schemas.openxmlformats.org/presentationml/2006/main">
  <p:tag name="AS_UNIQUEID" val="2191"/>
</p:tagLst>
</file>

<file path=ppt/tags/tag240.xml><?xml version="1.0" encoding="utf-8"?>
<p:tagLst xmlns:a="http://schemas.openxmlformats.org/drawingml/2006/main" xmlns:r="http://schemas.openxmlformats.org/officeDocument/2006/relationships" xmlns:p="http://schemas.openxmlformats.org/presentationml/2006/main">
  <p:tag name="AS_UNIQUEID" val="2826"/>
</p:tagLst>
</file>

<file path=ppt/tags/tag241.xml><?xml version="1.0" encoding="utf-8"?>
<p:tagLst xmlns:a="http://schemas.openxmlformats.org/drawingml/2006/main" xmlns:r="http://schemas.openxmlformats.org/officeDocument/2006/relationships" xmlns:p="http://schemas.openxmlformats.org/presentationml/2006/main">
  <p:tag name="AS_UNIQUEID" val="2710"/>
</p:tagLst>
</file>

<file path=ppt/tags/tag242.xml><?xml version="1.0" encoding="utf-8"?>
<p:tagLst xmlns:a="http://schemas.openxmlformats.org/drawingml/2006/main" xmlns:r="http://schemas.openxmlformats.org/officeDocument/2006/relationships" xmlns:p="http://schemas.openxmlformats.org/presentationml/2006/main">
  <p:tag name="AS_UNIQUEID" val="2711"/>
</p:tagLst>
</file>

<file path=ppt/tags/tag243.xml><?xml version="1.0" encoding="utf-8"?>
<p:tagLst xmlns:a="http://schemas.openxmlformats.org/drawingml/2006/main" xmlns:r="http://schemas.openxmlformats.org/officeDocument/2006/relationships" xmlns:p="http://schemas.openxmlformats.org/presentationml/2006/main">
  <p:tag name="AS_UNIQUEID" val="10973"/>
</p:tagLst>
</file>

<file path=ppt/tags/tag244.xml><?xml version="1.0" encoding="utf-8"?>
<p:tagLst xmlns:a="http://schemas.openxmlformats.org/drawingml/2006/main" xmlns:r="http://schemas.openxmlformats.org/officeDocument/2006/relationships" xmlns:p="http://schemas.openxmlformats.org/presentationml/2006/main">
  <p:tag name="AS_UNIQUEID" val="10974"/>
</p:tagLst>
</file>

<file path=ppt/tags/tag245.xml><?xml version="1.0" encoding="utf-8"?>
<p:tagLst xmlns:a="http://schemas.openxmlformats.org/drawingml/2006/main" xmlns:r="http://schemas.openxmlformats.org/officeDocument/2006/relationships" xmlns:p="http://schemas.openxmlformats.org/presentationml/2006/main">
  <p:tag name="AS_UNIQUEID" val="10975"/>
</p:tagLst>
</file>

<file path=ppt/tags/tag246.xml><?xml version="1.0" encoding="utf-8"?>
<p:tagLst xmlns:a="http://schemas.openxmlformats.org/drawingml/2006/main" xmlns:r="http://schemas.openxmlformats.org/officeDocument/2006/relationships" xmlns:p="http://schemas.openxmlformats.org/presentationml/2006/main">
  <p:tag name="AS_UNIQUEID" val="10976"/>
</p:tagLst>
</file>

<file path=ppt/tags/tag247.xml><?xml version="1.0" encoding="utf-8"?>
<p:tagLst xmlns:a="http://schemas.openxmlformats.org/drawingml/2006/main" xmlns:r="http://schemas.openxmlformats.org/officeDocument/2006/relationships" xmlns:p="http://schemas.openxmlformats.org/presentationml/2006/main">
  <p:tag name="AS_UNIQUEID" val="10977"/>
</p:tagLst>
</file>

<file path=ppt/tags/tag248.xml><?xml version="1.0" encoding="utf-8"?>
<p:tagLst xmlns:a="http://schemas.openxmlformats.org/drawingml/2006/main" xmlns:r="http://schemas.openxmlformats.org/officeDocument/2006/relationships" xmlns:p="http://schemas.openxmlformats.org/presentationml/2006/main">
  <p:tag name="AS_UNIQUEID" val="10979"/>
</p:tagLst>
</file>

<file path=ppt/tags/tag249.xml><?xml version="1.0" encoding="utf-8"?>
<p:tagLst xmlns:a="http://schemas.openxmlformats.org/drawingml/2006/main" xmlns:r="http://schemas.openxmlformats.org/officeDocument/2006/relationships" xmlns:p="http://schemas.openxmlformats.org/presentationml/2006/main">
  <p:tag name="AS_UNIQUEID" val="10980"/>
</p:tagLst>
</file>

<file path=ppt/tags/tag25.xml><?xml version="1.0" encoding="utf-8"?>
<p:tagLst xmlns:a="http://schemas.openxmlformats.org/drawingml/2006/main" xmlns:r="http://schemas.openxmlformats.org/officeDocument/2006/relationships" xmlns:p="http://schemas.openxmlformats.org/presentationml/2006/main">
  <p:tag name="AS_UNIQUEID" val="898"/>
</p:tagLst>
</file>

<file path=ppt/tags/tag250.xml><?xml version="1.0" encoding="utf-8"?>
<p:tagLst xmlns:a="http://schemas.openxmlformats.org/drawingml/2006/main" xmlns:r="http://schemas.openxmlformats.org/officeDocument/2006/relationships" xmlns:p="http://schemas.openxmlformats.org/presentationml/2006/main">
  <p:tag name="AS_UNIQUEID" val="10981"/>
</p:tagLst>
</file>

<file path=ppt/tags/tag251.xml><?xml version="1.0" encoding="utf-8"?>
<p:tagLst xmlns:a="http://schemas.openxmlformats.org/drawingml/2006/main" xmlns:r="http://schemas.openxmlformats.org/officeDocument/2006/relationships" xmlns:p="http://schemas.openxmlformats.org/presentationml/2006/main">
  <p:tag name="AS_UNIQUEID" val="10982"/>
</p:tagLst>
</file>

<file path=ppt/tags/tag252.xml><?xml version="1.0" encoding="utf-8"?>
<p:tagLst xmlns:a="http://schemas.openxmlformats.org/drawingml/2006/main" xmlns:r="http://schemas.openxmlformats.org/officeDocument/2006/relationships" xmlns:p="http://schemas.openxmlformats.org/presentationml/2006/main">
  <p:tag name="AS_UNIQUEID" val="10983"/>
</p:tagLst>
</file>

<file path=ppt/tags/tag253.xml><?xml version="1.0" encoding="utf-8"?>
<p:tagLst xmlns:a="http://schemas.openxmlformats.org/drawingml/2006/main" xmlns:r="http://schemas.openxmlformats.org/officeDocument/2006/relationships" xmlns:p="http://schemas.openxmlformats.org/presentationml/2006/main">
  <p:tag name="AS_UNIQUEID" val="10985"/>
</p:tagLst>
</file>

<file path=ppt/tags/tag254.xml><?xml version="1.0" encoding="utf-8"?>
<p:tagLst xmlns:a="http://schemas.openxmlformats.org/drawingml/2006/main" xmlns:r="http://schemas.openxmlformats.org/officeDocument/2006/relationships" xmlns:p="http://schemas.openxmlformats.org/presentationml/2006/main">
  <p:tag name="AS_UNIQUEID" val="10986"/>
</p:tagLst>
</file>

<file path=ppt/tags/tag255.xml><?xml version="1.0" encoding="utf-8"?>
<p:tagLst xmlns:a="http://schemas.openxmlformats.org/drawingml/2006/main" xmlns:r="http://schemas.openxmlformats.org/officeDocument/2006/relationships" xmlns:p="http://schemas.openxmlformats.org/presentationml/2006/main">
  <p:tag name="AS_UNIQUEID" val="10987"/>
</p:tagLst>
</file>

<file path=ppt/tags/tag256.xml><?xml version="1.0" encoding="utf-8"?>
<p:tagLst xmlns:a="http://schemas.openxmlformats.org/drawingml/2006/main" xmlns:r="http://schemas.openxmlformats.org/officeDocument/2006/relationships" xmlns:p="http://schemas.openxmlformats.org/presentationml/2006/main">
  <p:tag name="AS_UNIQUEID" val="10989"/>
</p:tagLst>
</file>

<file path=ppt/tags/tag257.xml><?xml version="1.0" encoding="utf-8"?>
<p:tagLst xmlns:a="http://schemas.openxmlformats.org/drawingml/2006/main" xmlns:r="http://schemas.openxmlformats.org/officeDocument/2006/relationships" xmlns:p="http://schemas.openxmlformats.org/presentationml/2006/main">
  <p:tag name="AS_UNIQUEID" val="10990"/>
</p:tagLst>
</file>

<file path=ppt/tags/tag258.xml><?xml version="1.0" encoding="utf-8"?>
<p:tagLst xmlns:a="http://schemas.openxmlformats.org/drawingml/2006/main" xmlns:r="http://schemas.openxmlformats.org/officeDocument/2006/relationships" xmlns:p="http://schemas.openxmlformats.org/presentationml/2006/main">
  <p:tag name="AS_UNIQUEID" val="10991"/>
</p:tagLst>
</file>

<file path=ppt/tags/tag259.xml><?xml version="1.0" encoding="utf-8"?>
<p:tagLst xmlns:a="http://schemas.openxmlformats.org/drawingml/2006/main" xmlns:r="http://schemas.openxmlformats.org/officeDocument/2006/relationships" xmlns:p="http://schemas.openxmlformats.org/presentationml/2006/main">
  <p:tag name="AS_UNIQUEID" val="10992"/>
</p:tagLst>
</file>

<file path=ppt/tags/tag26.xml><?xml version="1.0" encoding="utf-8"?>
<p:tagLst xmlns:a="http://schemas.openxmlformats.org/drawingml/2006/main" xmlns:r="http://schemas.openxmlformats.org/officeDocument/2006/relationships" xmlns:p="http://schemas.openxmlformats.org/presentationml/2006/main">
  <p:tag name="AS_UNIQUEID" val="855"/>
</p:tagLst>
</file>

<file path=ppt/tags/tag260.xml><?xml version="1.0" encoding="utf-8"?>
<p:tagLst xmlns:a="http://schemas.openxmlformats.org/drawingml/2006/main" xmlns:r="http://schemas.openxmlformats.org/officeDocument/2006/relationships" xmlns:p="http://schemas.openxmlformats.org/presentationml/2006/main">
  <p:tag name="AS_UNIQUEID" val="10994"/>
</p:tagLst>
</file>

<file path=ppt/tags/tag261.xml><?xml version="1.0" encoding="utf-8"?>
<p:tagLst xmlns:a="http://schemas.openxmlformats.org/drawingml/2006/main" xmlns:r="http://schemas.openxmlformats.org/officeDocument/2006/relationships" xmlns:p="http://schemas.openxmlformats.org/presentationml/2006/main">
  <p:tag name="AS_UNIQUEID" val="10995"/>
</p:tagLst>
</file>

<file path=ppt/tags/tag262.xml><?xml version="1.0" encoding="utf-8"?>
<p:tagLst xmlns:a="http://schemas.openxmlformats.org/drawingml/2006/main" xmlns:r="http://schemas.openxmlformats.org/officeDocument/2006/relationships" xmlns:p="http://schemas.openxmlformats.org/presentationml/2006/main">
  <p:tag name="AS_UNIQUEID" val="10996"/>
</p:tagLst>
</file>

<file path=ppt/tags/tag263.xml><?xml version="1.0" encoding="utf-8"?>
<p:tagLst xmlns:a="http://schemas.openxmlformats.org/drawingml/2006/main" xmlns:r="http://schemas.openxmlformats.org/officeDocument/2006/relationships" xmlns:p="http://schemas.openxmlformats.org/presentationml/2006/main">
  <p:tag name="AS_UNIQUEID" val="10997"/>
</p:tagLst>
</file>

<file path=ppt/tags/tag264.xml><?xml version="1.0" encoding="utf-8"?>
<p:tagLst xmlns:a="http://schemas.openxmlformats.org/drawingml/2006/main" xmlns:r="http://schemas.openxmlformats.org/officeDocument/2006/relationships" xmlns:p="http://schemas.openxmlformats.org/presentationml/2006/main">
  <p:tag name="AS_UNIQUEID" val="10999"/>
</p:tagLst>
</file>

<file path=ppt/tags/tag265.xml><?xml version="1.0" encoding="utf-8"?>
<p:tagLst xmlns:a="http://schemas.openxmlformats.org/drawingml/2006/main" xmlns:r="http://schemas.openxmlformats.org/officeDocument/2006/relationships" xmlns:p="http://schemas.openxmlformats.org/presentationml/2006/main">
  <p:tag name="AS_UNIQUEID" val="11000"/>
</p:tagLst>
</file>

<file path=ppt/tags/tag266.xml><?xml version="1.0" encoding="utf-8"?>
<p:tagLst xmlns:a="http://schemas.openxmlformats.org/drawingml/2006/main" xmlns:r="http://schemas.openxmlformats.org/officeDocument/2006/relationships" xmlns:p="http://schemas.openxmlformats.org/presentationml/2006/main">
  <p:tag name="AS_UNIQUEID" val="11001"/>
</p:tagLst>
</file>

<file path=ppt/tags/tag267.xml><?xml version="1.0" encoding="utf-8"?>
<p:tagLst xmlns:a="http://schemas.openxmlformats.org/drawingml/2006/main" xmlns:r="http://schemas.openxmlformats.org/officeDocument/2006/relationships" xmlns:p="http://schemas.openxmlformats.org/presentationml/2006/main">
  <p:tag name="AS_UNIQUEID" val="11002"/>
</p:tagLst>
</file>

<file path=ppt/tags/tag268.xml><?xml version="1.0" encoding="utf-8"?>
<p:tagLst xmlns:a="http://schemas.openxmlformats.org/drawingml/2006/main" xmlns:r="http://schemas.openxmlformats.org/officeDocument/2006/relationships" xmlns:p="http://schemas.openxmlformats.org/presentationml/2006/main">
  <p:tag name="AS_UNIQUEID" val="11003"/>
</p:tagLst>
</file>

<file path=ppt/tags/tag269.xml><?xml version="1.0" encoding="utf-8"?>
<p:tagLst xmlns:a="http://schemas.openxmlformats.org/drawingml/2006/main" xmlns:r="http://schemas.openxmlformats.org/officeDocument/2006/relationships" xmlns:p="http://schemas.openxmlformats.org/presentationml/2006/main">
  <p:tag name="AS_UNIQUEID" val="11004"/>
</p:tagLst>
</file>

<file path=ppt/tags/tag27.xml><?xml version="1.0" encoding="utf-8"?>
<p:tagLst xmlns:a="http://schemas.openxmlformats.org/drawingml/2006/main" xmlns:r="http://schemas.openxmlformats.org/officeDocument/2006/relationships" xmlns:p="http://schemas.openxmlformats.org/presentationml/2006/main">
  <p:tag name="AS_UNIQUEID" val="824"/>
</p:tagLst>
</file>

<file path=ppt/tags/tag270.xml><?xml version="1.0" encoding="utf-8"?>
<p:tagLst xmlns:a="http://schemas.openxmlformats.org/drawingml/2006/main" xmlns:r="http://schemas.openxmlformats.org/officeDocument/2006/relationships" xmlns:p="http://schemas.openxmlformats.org/presentationml/2006/main">
  <p:tag name="AS_UNIQUEID" val="11005"/>
</p:tagLst>
</file>

<file path=ppt/tags/tag271.xml><?xml version="1.0" encoding="utf-8"?>
<p:tagLst xmlns:a="http://schemas.openxmlformats.org/drawingml/2006/main" xmlns:r="http://schemas.openxmlformats.org/officeDocument/2006/relationships" xmlns:p="http://schemas.openxmlformats.org/presentationml/2006/main">
  <p:tag name="AS_UNIQUEID" val="11007"/>
</p:tagLst>
</file>

<file path=ppt/tags/tag272.xml><?xml version="1.0" encoding="utf-8"?>
<p:tagLst xmlns:a="http://schemas.openxmlformats.org/drawingml/2006/main" xmlns:r="http://schemas.openxmlformats.org/officeDocument/2006/relationships" xmlns:p="http://schemas.openxmlformats.org/presentationml/2006/main">
  <p:tag name="AS_UNIQUEID" val="11008"/>
</p:tagLst>
</file>

<file path=ppt/tags/tag273.xml><?xml version="1.0" encoding="utf-8"?>
<p:tagLst xmlns:a="http://schemas.openxmlformats.org/drawingml/2006/main" xmlns:r="http://schemas.openxmlformats.org/officeDocument/2006/relationships" xmlns:p="http://schemas.openxmlformats.org/presentationml/2006/main">
  <p:tag name="AS_UNIQUEID" val="11009"/>
</p:tagLst>
</file>

<file path=ppt/tags/tag274.xml><?xml version="1.0" encoding="utf-8"?>
<p:tagLst xmlns:a="http://schemas.openxmlformats.org/drawingml/2006/main" xmlns:r="http://schemas.openxmlformats.org/officeDocument/2006/relationships" xmlns:p="http://schemas.openxmlformats.org/presentationml/2006/main">
  <p:tag name="AS_UNIQUEID" val="11011"/>
</p:tagLst>
</file>

<file path=ppt/tags/tag275.xml><?xml version="1.0" encoding="utf-8"?>
<p:tagLst xmlns:a="http://schemas.openxmlformats.org/drawingml/2006/main" xmlns:r="http://schemas.openxmlformats.org/officeDocument/2006/relationships" xmlns:p="http://schemas.openxmlformats.org/presentationml/2006/main">
  <p:tag name="AS_UNIQUEID" val="3182"/>
</p:tagLst>
</file>

<file path=ppt/tags/tag276.xml><?xml version="1.0" encoding="utf-8"?>
<p:tagLst xmlns:a="http://schemas.openxmlformats.org/drawingml/2006/main" xmlns:r="http://schemas.openxmlformats.org/officeDocument/2006/relationships" xmlns:p="http://schemas.openxmlformats.org/presentationml/2006/main">
  <p:tag name="AS_UNIQUEID" val="11014"/>
</p:tagLst>
</file>

<file path=ppt/tags/tag277.xml><?xml version="1.0" encoding="utf-8"?>
<p:tagLst xmlns:a="http://schemas.openxmlformats.org/drawingml/2006/main" xmlns:r="http://schemas.openxmlformats.org/officeDocument/2006/relationships" xmlns:p="http://schemas.openxmlformats.org/presentationml/2006/main">
  <p:tag name="AS_UNIQUEID" val="11015"/>
</p:tagLst>
</file>

<file path=ppt/tags/tag278.xml><?xml version="1.0" encoding="utf-8"?>
<p:tagLst xmlns:a="http://schemas.openxmlformats.org/drawingml/2006/main" xmlns:r="http://schemas.openxmlformats.org/officeDocument/2006/relationships" xmlns:p="http://schemas.openxmlformats.org/presentationml/2006/main">
  <p:tag name="AS_UNIQUEID" val="11016"/>
</p:tagLst>
</file>

<file path=ppt/tags/tag279.xml><?xml version="1.0" encoding="utf-8"?>
<p:tagLst xmlns:a="http://schemas.openxmlformats.org/drawingml/2006/main" xmlns:r="http://schemas.openxmlformats.org/officeDocument/2006/relationships" xmlns:p="http://schemas.openxmlformats.org/presentationml/2006/main">
  <p:tag name="AS_UNIQUEID" val="898"/>
</p:tagLst>
</file>

<file path=ppt/tags/tag28.xml><?xml version="1.0" encoding="utf-8"?>
<p:tagLst xmlns:a="http://schemas.openxmlformats.org/drawingml/2006/main" xmlns:r="http://schemas.openxmlformats.org/officeDocument/2006/relationships" xmlns:p="http://schemas.openxmlformats.org/presentationml/2006/main">
  <p:tag name="AS_UNIQUEID" val="824"/>
</p:tagLst>
</file>

<file path=ppt/tags/tag280.xml><?xml version="1.0" encoding="utf-8"?>
<p:tagLst xmlns:a="http://schemas.openxmlformats.org/drawingml/2006/main" xmlns:r="http://schemas.openxmlformats.org/officeDocument/2006/relationships" xmlns:p="http://schemas.openxmlformats.org/presentationml/2006/main">
  <p:tag name="AS_UNIQUEID" val="855"/>
</p:tagLst>
</file>

<file path=ppt/tags/tag281.xml><?xml version="1.0" encoding="utf-8"?>
<p:tagLst xmlns:a="http://schemas.openxmlformats.org/drawingml/2006/main" xmlns:r="http://schemas.openxmlformats.org/officeDocument/2006/relationships" xmlns:p="http://schemas.openxmlformats.org/presentationml/2006/main">
  <p:tag name="AS_UNIQUEID" val="11018"/>
</p:tagLst>
</file>

<file path=ppt/tags/tag282.xml><?xml version="1.0" encoding="utf-8"?>
<p:tagLst xmlns:a="http://schemas.openxmlformats.org/drawingml/2006/main" xmlns:r="http://schemas.openxmlformats.org/officeDocument/2006/relationships" xmlns:p="http://schemas.openxmlformats.org/presentationml/2006/main">
  <p:tag name="AS_UNIQUEID" val="7229"/>
</p:tagLst>
</file>

<file path=ppt/tags/tag283.xml><?xml version="1.0" encoding="utf-8"?>
<p:tagLst xmlns:a="http://schemas.openxmlformats.org/drawingml/2006/main" xmlns:r="http://schemas.openxmlformats.org/officeDocument/2006/relationships" xmlns:p="http://schemas.openxmlformats.org/presentationml/2006/main">
  <p:tag name="AS_UNIQUEID" val="917"/>
</p:tagLst>
</file>

<file path=ppt/tags/tag284.xml><?xml version="1.0" encoding="utf-8"?>
<p:tagLst xmlns:a="http://schemas.openxmlformats.org/drawingml/2006/main" xmlns:r="http://schemas.openxmlformats.org/officeDocument/2006/relationships" xmlns:p="http://schemas.openxmlformats.org/presentationml/2006/main">
  <p:tag name="AS_UNIQUEID" val="11021"/>
</p:tagLst>
</file>

<file path=ppt/tags/tag285.xml><?xml version="1.0" encoding="utf-8"?>
<p:tagLst xmlns:a="http://schemas.openxmlformats.org/drawingml/2006/main" xmlns:r="http://schemas.openxmlformats.org/officeDocument/2006/relationships" xmlns:p="http://schemas.openxmlformats.org/presentationml/2006/main">
  <p:tag name="AS_UNIQUEID" val="898"/>
</p:tagLst>
</file>

<file path=ppt/tags/tag286.xml><?xml version="1.0" encoding="utf-8"?>
<p:tagLst xmlns:a="http://schemas.openxmlformats.org/drawingml/2006/main" xmlns:r="http://schemas.openxmlformats.org/officeDocument/2006/relationships" xmlns:p="http://schemas.openxmlformats.org/presentationml/2006/main">
  <p:tag name="AS_UNIQUEID" val="824"/>
</p:tagLst>
</file>

<file path=ppt/tags/tag287.xml><?xml version="1.0" encoding="utf-8"?>
<p:tagLst xmlns:a="http://schemas.openxmlformats.org/drawingml/2006/main" xmlns:r="http://schemas.openxmlformats.org/officeDocument/2006/relationships" xmlns:p="http://schemas.openxmlformats.org/presentationml/2006/main">
  <p:tag name="AS_UNIQUEID" val="855"/>
</p:tagLst>
</file>

<file path=ppt/tags/tag288.xml><?xml version="1.0" encoding="utf-8"?>
<p:tagLst xmlns:a="http://schemas.openxmlformats.org/drawingml/2006/main" xmlns:r="http://schemas.openxmlformats.org/officeDocument/2006/relationships" xmlns:p="http://schemas.openxmlformats.org/presentationml/2006/main">
  <p:tag name="AS_UNIQUEID" val="855"/>
</p:tagLst>
</file>

<file path=ppt/tags/tag289.xml><?xml version="1.0" encoding="utf-8"?>
<p:tagLst xmlns:a="http://schemas.openxmlformats.org/drawingml/2006/main" xmlns:r="http://schemas.openxmlformats.org/officeDocument/2006/relationships" xmlns:p="http://schemas.openxmlformats.org/presentationml/2006/main">
  <p:tag name="AS_UNIQUEID" val="898"/>
</p:tagLst>
</file>

<file path=ppt/tags/tag29.xml><?xml version="1.0" encoding="utf-8"?>
<p:tagLst xmlns:a="http://schemas.openxmlformats.org/drawingml/2006/main" xmlns:r="http://schemas.openxmlformats.org/officeDocument/2006/relationships" xmlns:p="http://schemas.openxmlformats.org/presentationml/2006/main">
  <p:tag name="AS_UNIQUEID" val="824"/>
</p:tagLst>
</file>

<file path=ppt/tags/tag290.xml><?xml version="1.0" encoding="utf-8"?>
<p:tagLst xmlns:a="http://schemas.openxmlformats.org/drawingml/2006/main" xmlns:r="http://schemas.openxmlformats.org/officeDocument/2006/relationships" xmlns:p="http://schemas.openxmlformats.org/presentationml/2006/main">
  <p:tag name="AS_UNIQUEID" val="824"/>
</p:tagLst>
</file>

<file path=ppt/tags/tag291.xml><?xml version="1.0" encoding="utf-8"?>
<p:tagLst xmlns:a="http://schemas.openxmlformats.org/drawingml/2006/main" xmlns:r="http://schemas.openxmlformats.org/officeDocument/2006/relationships" xmlns:p="http://schemas.openxmlformats.org/presentationml/2006/main">
  <p:tag name="AS_UNIQUEID" val="2471"/>
</p:tagLst>
</file>

<file path=ppt/tags/tag292.xml><?xml version="1.0" encoding="utf-8"?>
<p:tagLst xmlns:a="http://schemas.openxmlformats.org/drawingml/2006/main" xmlns:r="http://schemas.openxmlformats.org/officeDocument/2006/relationships" xmlns:p="http://schemas.openxmlformats.org/presentationml/2006/main">
  <p:tag name="AS_UNIQUEID" val="2472"/>
</p:tagLst>
</file>

<file path=ppt/tags/tag293.xml><?xml version="1.0" encoding="utf-8"?>
<p:tagLst xmlns:a="http://schemas.openxmlformats.org/drawingml/2006/main" xmlns:r="http://schemas.openxmlformats.org/officeDocument/2006/relationships" xmlns:p="http://schemas.openxmlformats.org/presentationml/2006/main">
  <p:tag name="AS_UNIQUEID" val="824"/>
</p:tagLst>
</file>

<file path=ppt/tags/tag294.xml><?xml version="1.0" encoding="utf-8"?>
<p:tagLst xmlns:a="http://schemas.openxmlformats.org/drawingml/2006/main" xmlns:r="http://schemas.openxmlformats.org/officeDocument/2006/relationships" xmlns:p="http://schemas.openxmlformats.org/presentationml/2006/main">
  <p:tag name="AS_UNIQUEID" val="898"/>
</p:tagLst>
</file>

<file path=ppt/tags/tag295.xml><?xml version="1.0" encoding="utf-8"?>
<p:tagLst xmlns:a="http://schemas.openxmlformats.org/drawingml/2006/main" xmlns:r="http://schemas.openxmlformats.org/officeDocument/2006/relationships" xmlns:p="http://schemas.openxmlformats.org/presentationml/2006/main">
  <p:tag name="AS_UNIQUEID" val="855"/>
</p:tagLst>
</file>

<file path=ppt/tags/tag296.xml><?xml version="1.0" encoding="utf-8"?>
<p:tagLst xmlns:a="http://schemas.openxmlformats.org/drawingml/2006/main" xmlns:r="http://schemas.openxmlformats.org/officeDocument/2006/relationships" xmlns:p="http://schemas.openxmlformats.org/presentationml/2006/main">
  <p:tag name="AS_UNIQUEID" val="2474"/>
</p:tagLst>
</file>

<file path=ppt/tags/tag297.xml><?xml version="1.0" encoding="utf-8"?>
<p:tagLst xmlns:a="http://schemas.openxmlformats.org/drawingml/2006/main" xmlns:r="http://schemas.openxmlformats.org/officeDocument/2006/relationships" xmlns:p="http://schemas.openxmlformats.org/presentationml/2006/main">
  <p:tag name="AS_UNIQUEID" val="898"/>
</p:tagLst>
</file>

<file path=ppt/tags/tag298.xml><?xml version="1.0" encoding="utf-8"?>
<p:tagLst xmlns:a="http://schemas.openxmlformats.org/drawingml/2006/main" xmlns:r="http://schemas.openxmlformats.org/officeDocument/2006/relationships" xmlns:p="http://schemas.openxmlformats.org/presentationml/2006/main">
  <p:tag name="AS_UNIQUEID" val="824"/>
</p:tagLst>
</file>

<file path=ppt/tags/tag299.xml><?xml version="1.0" encoding="utf-8"?>
<p:tagLst xmlns:a="http://schemas.openxmlformats.org/drawingml/2006/main" xmlns:r="http://schemas.openxmlformats.org/officeDocument/2006/relationships" xmlns:p="http://schemas.openxmlformats.org/presentationml/2006/main">
  <p:tag name="AS_UNIQUEID" val="855"/>
</p:tagLst>
</file>

<file path=ppt/tags/tag3.xml><?xml version="1.0" encoding="utf-8"?>
<p:tagLst xmlns:a="http://schemas.openxmlformats.org/drawingml/2006/main" xmlns:r="http://schemas.openxmlformats.org/officeDocument/2006/relationships" xmlns:p="http://schemas.openxmlformats.org/presentationml/2006/main">
  <p:tag name="AS_UNIQUEID" val="917"/>
</p:tagLst>
</file>

<file path=ppt/tags/tag30.xml><?xml version="1.0" encoding="utf-8"?>
<p:tagLst xmlns:a="http://schemas.openxmlformats.org/drawingml/2006/main" xmlns:r="http://schemas.openxmlformats.org/officeDocument/2006/relationships" xmlns:p="http://schemas.openxmlformats.org/presentationml/2006/main">
  <p:tag name="AS_UNIQUEID" val="898"/>
</p:tagLst>
</file>

<file path=ppt/tags/tag300.xml><?xml version="1.0" encoding="utf-8"?>
<p:tagLst xmlns:a="http://schemas.openxmlformats.org/drawingml/2006/main" xmlns:r="http://schemas.openxmlformats.org/officeDocument/2006/relationships" xmlns:p="http://schemas.openxmlformats.org/presentationml/2006/main">
  <p:tag name="AS_UNIQUEID" val="824"/>
</p:tagLst>
</file>

<file path=ppt/tags/tag301.xml><?xml version="1.0" encoding="utf-8"?>
<p:tagLst xmlns:a="http://schemas.openxmlformats.org/drawingml/2006/main" xmlns:r="http://schemas.openxmlformats.org/officeDocument/2006/relationships" xmlns:p="http://schemas.openxmlformats.org/presentationml/2006/main">
  <p:tag name="AS_UNIQUEID" val="2476"/>
</p:tagLst>
</file>

<file path=ppt/tags/tag302.xml><?xml version="1.0" encoding="utf-8"?>
<p:tagLst xmlns:a="http://schemas.openxmlformats.org/drawingml/2006/main" xmlns:r="http://schemas.openxmlformats.org/officeDocument/2006/relationships" xmlns:p="http://schemas.openxmlformats.org/presentationml/2006/main">
  <p:tag name="AS_UNIQUEID" val="898"/>
</p:tagLst>
</file>

<file path=ppt/tags/tag303.xml><?xml version="1.0" encoding="utf-8"?>
<p:tagLst xmlns:a="http://schemas.openxmlformats.org/drawingml/2006/main" xmlns:r="http://schemas.openxmlformats.org/officeDocument/2006/relationships" xmlns:p="http://schemas.openxmlformats.org/presentationml/2006/main">
  <p:tag name="AS_UNIQUEID" val="824"/>
</p:tagLst>
</file>

<file path=ppt/tags/tag304.xml><?xml version="1.0" encoding="utf-8"?>
<p:tagLst xmlns:a="http://schemas.openxmlformats.org/drawingml/2006/main" xmlns:r="http://schemas.openxmlformats.org/officeDocument/2006/relationships" xmlns:p="http://schemas.openxmlformats.org/presentationml/2006/main">
  <p:tag name="AS_UNIQUEID" val="824"/>
</p:tagLst>
</file>

<file path=ppt/tags/tag305.xml><?xml version="1.0" encoding="utf-8"?>
<p:tagLst xmlns:a="http://schemas.openxmlformats.org/drawingml/2006/main" xmlns:r="http://schemas.openxmlformats.org/officeDocument/2006/relationships" xmlns:p="http://schemas.openxmlformats.org/presentationml/2006/main">
  <p:tag name="AS_UNIQUEID" val="2478"/>
</p:tagLst>
</file>

<file path=ppt/tags/tag306.xml><?xml version="1.0" encoding="utf-8"?>
<p:tagLst xmlns:a="http://schemas.openxmlformats.org/drawingml/2006/main" xmlns:r="http://schemas.openxmlformats.org/officeDocument/2006/relationships" xmlns:p="http://schemas.openxmlformats.org/presentationml/2006/main">
  <p:tag name="AS_UNIQUEID" val="898"/>
</p:tagLst>
</file>

<file path=ppt/tags/tag307.xml><?xml version="1.0" encoding="utf-8"?>
<p:tagLst xmlns:a="http://schemas.openxmlformats.org/drawingml/2006/main" xmlns:r="http://schemas.openxmlformats.org/officeDocument/2006/relationships" xmlns:p="http://schemas.openxmlformats.org/presentationml/2006/main">
  <p:tag name="AS_UNIQUEID" val="855"/>
</p:tagLst>
</file>

<file path=ppt/tags/tag308.xml><?xml version="1.0" encoding="utf-8"?>
<p:tagLst xmlns:a="http://schemas.openxmlformats.org/drawingml/2006/main" xmlns:r="http://schemas.openxmlformats.org/officeDocument/2006/relationships" xmlns:p="http://schemas.openxmlformats.org/presentationml/2006/main">
  <p:tag name="AS_UNIQUEID" val="824"/>
</p:tagLst>
</file>

<file path=ppt/tags/tag309.xml><?xml version="1.0" encoding="utf-8"?>
<p:tagLst xmlns:a="http://schemas.openxmlformats.org/drawingml/2006/main" xmlns:r="http://schemas.openxmlformats.org/officeDocument/2006/relationships" xmlns:p="http://schemas.openxmlformats.org/presentationml/2006/main">
  <p:tag name="AS_UNIQUEID" val="824"/>
</p:tagLst>
</file>

<file path=ppt/tags/tag31.xml><?xml version="1.0" encoding="utf-8"?>
<p:tagLst xmlns:a="http://schemas.openxmlformats.org/drawingml/2006/main" xmlns:r="http://schemas.openxmlformats.org/officeDocument/2006/relationships" xmlns:p="http://schemas.openxmlformats.org/presentationml/2006/main">
  <p:tag name="AS_UNIQUEID" val="855"/>
</p:tagLst>
</file>

<file path=ppt/tags/tag310.xml><?xml version="1.0" encoding="utf-8"?>
<p:tagLst xmlns:a="http://schemas.openxmlformats.org/drawingml/2006/main" xmlns:r="http://schemas.openxmlformats.org/officeDocument/2006/relationships" xmlns:p="http://schemas.openxmlformats.org/presentationml/2006/main">
  <p:tag name="AS_UNIQUEID" val="824"/>
</p:tagLst>
</file>

<file path=ppt/tags/tag311.xml><?xml version="1.0" encoding="utf-8"?>
<p:tagLst xmlns:a="http://schemas.openxmlformats.org/drawingml/2006/main" xmlns:r="http://schemas.openxmlformats.org/officeDocument/2006/relationships" xmlns:p="http://schemas.openxmlformats.org/presentationml/2006/main">
  <p:tag name="AS_UNIQUEID" val="898"/>
</p:tagLst>
</file>

<file path=ppt/tags/tag312.xml><?xml version="1.0" encoding="utf-8"?>
<p:tagLst xmlns:a="http://schemas.openxmlformats.org/drawingml/2006/main" xmlns:r="http://schemas.openxmlformats.org/officeDocument/2006/relationships" xmlns:p="http://schemas.openxmlformats.org/presentationml/2006/main">
  <p:tag name="AS_UNIQUEID" val="855"/>
</p:tagLst>
</file>

<file path=ppt/tags/tag313.xml><?xml version="1.0" encoding="utf-8"?>
<p:tagLst xmlns:a="http://schemas.openxmlformats.org/drawingml/2006/main" xmlns:r="http://schemas.openxmlformats.org/officeDocument/2006/relationships" xmlns:p="http://schemas.openxmlformats.org/presentationml/2006/main">
  <p:tag name="AS_UNIQUEID" val="824"/>
</p:tagLst>
</file>

<file path=ppt/tags/tag314.xml><?xml version="1.0" encoding="utf-8"?>
<p:tagLst xmlns:a="http://schemas.openxmlformats.org/drawingml/2006/main" xmlns:r="http://schemas.openxmlformats.org/officeDocument/2006/relationships" xmlns:p="http://schemas.openxmlformats.org/presentationml/2006/main">
  <p:tag name="AS_UNIQUEID" val="824"/>
</p:tagLst>
</file>

<file path=ppt/tags/tag315.xml><?xml version="1.0" encoding="utf-8"?>
<p:tagLst xmlns:a="http://schemas.openxmlformats.org/drawingml/2006/main" xmlns:r="http://schemas.openxmlformats.org/officeDocument/2006/relationships" xmlns:p="http://schemas.openxmlformats.org/presentationml/2006/main">
  <p:tag name="AS_UNIQUEID" val="824"/>
</p:tagLst>
</file>

<file path=ppt/tags/tag316.xml><?xml version="1.0" encoding="utf-8"?>
<p:tagLst xmlns:a="http://schemas.openxmlformats.org/drawingml/2006/main" xmlns:r="http://schemas.openxmlformats.org/officeDocument/2006/relationships" xmlns:p="http://schemas.openxmlformats.org/presentationml/2006/main">
  <p:tag name="AS_UNIQUEID" val="898"/>
</p:tagLst>
</file>

<file path=ppt/tags/tag317.xml><?xml version="1.0" encoding="utf-8"?>
<p:tagLst xmlns:a="http://schemas.openxmlformats.org/drawingml/2006/main" xmlns:r="http://schemas.openxmlformats.org/officeDocument/2006/relationships" xmlns:p="http://schemas.openxmlformats.org/presentationml/2006/main">
  <p:tag name="AS_UNIQUEID" val="824"/>
</p:tagLst>
</file>

<file path=ppt/tags/tag318.xml><?xml version="1.0" encoding="utf-8"?>
<p:tagLst xmlns:a="http://schemas.openxmlformats.org/drawingml/2006/main" xmlns:r="http://schemas.openxmlformats.org/officeDocument/2006/relationships" xmlns:p="http://schemas.openxmlformats.org/presentationml/2006/main">
  <p:tag name="AS_UNIQUEID" val="824"/>
</p:tagLst>
</file>

<file path=ppt/tags/tag319.xml><?xml version="1.0" encoding="utf-8"?>
<p:tagLst xmlns:a="http://schemas.openxmlformats.org/drawingml/2006/main" xmlns:r="http://schemas.openxmlformats.org/officeDocument/2006/relationships" xmlns:p="http://schemas.openxmlformats.org/presentationml/2006/main">
  <p:tag name="AS_UNIQUEID" val="824"/>
</p:tagLst>
</file>

<file path=ppt/tags/tag32.xml><?xml version="1.0" encoding="utf-8"?>
<p:tagLst xmlns:a="http://schemas.openxmlformats.org/drawingml/2006/main" xmlns:r="http://schemas.openxmlformats.org/officeDocument/2006/relationships" xmlns:p="http://schemas.openxmlformats.org/presentationml/2006/main">
  <p:tag name="AS_UNIQUEID" val="824"/>
</p:tagLst>
</file>

<file path=ppt/tags/tag320.xml><?xml version="1.0" encoding="utf-8"?>
<p:tagLst xmlns:a="http://schemas.openxmlformats.org/drawingml/2006/main" xmlns:r="http://schemas.openxmlformats.org/officeDocument/2006/relationships" xmlns:p="http://schemas.openxmlformats.org/presentationml/2006/main">
  <p:tag name="AS_UNIQUEID" val="2482"/>
</p:tagLst>
</file>

<file path=ppt/tags/tag321.xml><?xml version="1.0" encoding="utf-8"?>
<p:tagLst xmlns:a="http://schemas.openxmlformats.org/drawingml/2006/main" xmlns:r="http://schemas.openxmlformats.org/officeDocument/2006/relationships" xmlns:p="http://schemas.openxmlformats.org/presentationml/2006/main">
  <p:tag name="AS_UNIQUEID" val="2483"/>
</p:tagLst>
</file>

<file path=ppt/tags/tag322.xml><?xml version="1.0" encoding="utf-8"?>
<p:tagLst xmlns:a="http://schemas.openxmlformats.org/drawingml/2006/main" xmlns:r="http://schemas.openxmlformats.org/officeDocument/2006/relationships" xmlns:p="http://schemas.openxmlformats.org/presentationml/2006/main">
  <p:tag name="AS_UNIQUEID" val="898"/>
</p:tagLst>
</file>

<file path=ppt/tags/tag323.xml><?xml version="1.0" encoding="utf-8"?>
<p:tagLst xmlns:a="http://schemas.openxmlformats.org/drawingml/2006/main" xmlns:r="http://schemas.openxmlformats.org/officeDocument/2006/relationships" xmlns:p="http://schemas.openxmlformats.org/presentationml/2006/main">
  <p:tag name="AS_UNIQUEID" val="824"/>
</p:tagLst>
</file>

<file path=ppt/tags/tag324.xml><?xml version="1.0" encoding="utf-8"?>
<p:tagLst xmlns:a="http://schemas.openxmlformats.org/drawingml/2006/main" xmlns:r="http://schemas.openxmlformats.org/officeDocument/2006/relationships" xmlns:p="http://schemas.openxmlformats.org/presentationml/2006/main">
  <p:tag name="AS_UNIQUEID" val="824"/>
</p:tagLst>
</file>

<file path=ppt/tags/tag325.xml><?xml version="1.0" encoding="utf-8"?>
<p:tagLst xmlns:a="http://schemas.openxmlformats.org/drawingml/2006/main" xmlns:r="http://schemas.openxmlformats.org/officeDocument/2006/relationships" xmlns:p="http://schemas.openxmlformats.org/presentationml/2006/main">
  <p:tag name="AS_UNIQUEID" val="824"/>
</p:tagLst>
</file>

<file path=ppt/tags/tag326.xml><?xml version="1.0" encoding="utf-8"?>
<p:tagLst xmlns:a="http://schemas.openxmlformats.org/drawingml/2006/main" xmlns:r="http://schemas.openxmlformats.org/officeDocument/2006/relationships" xmlns:p="http://schemas.openxmlformats.org/presentationml/2006/main">
  <p:tag name="AS_UNIQUEID" val="2485"/>
</p:tagLst>
</file>

<file path=ppt/tags/tag327.xml><?xml version="1.0" encoding="utf-8"?>
<p:tagLst xmlns:a="http://schemas.openxmlformats.org/drawingml/2006/main" xmlns:r="http://schemas.openxmlformats.org/officeDocument/2006/relationships" xmlns:p="http://schemas.openxmlformats.org/presentationml/2006/main">
  <p:tag name="AS_UNIQUEID" val="2486"/>
</p:tagLst>
</file>

<file path=ppt/tags/tag328.xml><?xml version="1.0" encoding="utf-8"?>
<p:tagLst xmlns:a="http://schemas.openxmlformats.org/drawingml/2006/main" xmlns:r="http://schemas.openxmlformats.org/officeDocument/2006/relationships" xmlns:p="http://schemas.openxmlformats.org/presentationml/2006/main">
  <p:tag name="AS_UNIQUEID" val="881"/>
</p:tagLst>
</file>

<file path=ppt/tags/tag329.xml><?xml version="1.0" encoding="utf-8"?>
<p:tagLst xmlns:a="http://schemas.openxmlformats.org/drawingml/2006/main" xmlns:r="http://schemas.openxmlformats.org/officeDocument/2006/relationships" xmlns:p="http://schemas.openxmlformats.org/presentationml/2006/main">
  <p:tag name="AS_UNIQUEID" val="882"/>
</p:tagLst>
</file>

<file path=ppt/tags/tag33.xml><?xml version="1.0" encoding="utf-8"?>
<p:tagLst xmlns:a="http://schemas.openxmlformats.org/drawingml/2006/main" xmlns:r="http://schemas.openxmlformats.org/officeDocument/2006/relationships" xmlns:p="http://schemas.openxmlformats.org/presentationml/2006/main">
  <p:tag name="AS_UNIQUEID" val="824"/>
</p:tagLst>
</file>

<file path=ppt/tags/tag330.xml><?xml version="1.0" encoding="utf-8"?>
<p:tagLst xmlns:a="http://schemas.openxmlformats.org/drawingml/2006/main" xmlns:r="http://schemas.openxmlformats.org/officeDocument/2006/relationships" xmlns:p="http://schemas.openxmlformats.org/presentationml/2006/main">
  <p:tag name="AS_UNIQUEID" val="2488"/>
</p:tagLst>
</file>

<file path=ppt/tags/tag331.xml><?xml version="1.0" encoding="utf-8"?>
<p:tagLst xmlns:a="http://schemas.openxmlformats.org/drawingml/2006/main" xmlns:r="http://schemas.openxmlformats.org/officeDocument/2006/relationships" xmlns:p="http://schemas.openxmlformats.org/presentationml/2006/main">
  <p:tag name="AS_UNIQUEID" val="2489"/>
</p:tagLst>
</file>

<file path=ppt/tags/tag332.xml><?xml version="1.0" encoding="utf-8"?>
<p:tagLst xmlns:a="http://schemas.openxmlformats.org/drawingml/2006/main" xmlns:r="http://schemas.openxmlformats.org/officeDocument/2006/relationships" xmlns:p="http://schemas.openxmlformats.org/presentationml/2006/main">
  <p:tag name="AS_UNIQUEID" val="882"/>
</p:tagLst>
</file>

<file path=ppt/tags/tag333.xml><?xml version="1.0" encoding="utf-8"?>
<p:tagLst xmlns:a="http://schemas.openxmlformats.org/drawingml/2006/main" xmlns:r="http://schemas.openxmlformats.org/officeDocument/2006/relationships" xmlns:p="http://schemas.openxmlformats.org/presentationml/2006/main">
  <p:tag name="AS_UNIQUEID" val="882"/>
</p:tagLst>
</file>

<file path=ppt/tags/tag334.xml><?xml version="1.0" encoding="utf-8"?>
<p:tagLst xmlns:a="http://schemas.openxmlformats.org/drawingml/2006/main" xmlns:r="http://schemas.openxmlformats.org/officeDocument/2006/relationships" xmlns:p="http://schemas.openxmlformats.org/presentationml/2006/main">
  <p:tag name="AS_UNIQUEID" val="882"/>
</p:tagLst>
</file>

<file path=ppt/tags/tag335.xml><?xml version="1.0" encoding="utf-8"?>
<p:tagLst xmlns:a="http://schemas.openxmlformats.org/drawingml/2006/main" xmlns:r="http://schemas.openxmlformats.org/officeDocument/2006/relationships" xmlns:p="http://schemas.openxmlformats.org/presentationml/2006/main">
  <p:tag name="AS_UNIQUEID" val="2491"/>
</p:tagLst>
</file>

<file path=ppt/tags/tag336.xml><?xml version="1.0" encoding="utf-8"?>
<p:tagLst xmlns:a="http://schemas.openxmlformats.org/drawingml/2006/main" xmlns:r="http://schemas.openxmlformats.org/officeDocument/2006/relationships" xmlns:p="http://schemas.openxmlformats.org/presentationml/2006/main">
  <p:tag name="AS_UNIQUEID" val="2492"/>
</p:tagLst>
</file>

<file path=ppt/tags/tag337.xml><?xml version="1.0" encoding="utf-8"?>
<p:tagLst xmlns:a="http://schemas.openxmlformats.org/drawingml/2006/main" xmlns:r="http://schemas.openxmlformats.org/officeDocument/2006/relationships" xmlns:p="http://schemas.openxmlformats.org/presentationml/2006/main">
  <p:tag name="AS_UNIQUEID" val="2493"/>
</p:tagLst>
</file>

<file path=ppt/tags/tag338.xml><?xml version="1.0" encoding="utf-8"?>
<p:tagLst xmlns:a="http://schemas.openxmlformats.org/drawingml/2006/main" xmlns:r="http://schemas.openxmlformats.org/officeDocument/2006/relationships" xmlns:p="http://schemas.openxmlformats.org/presentationml/2006/main">
  <p:tag name="AS_UNIQUEID" val="882"/>
</p:tagLst>
</file>

<file path=ppt/tags/tag339.xml><?xml version="1.0" encoding="utf-8"?>
<p:tagLst xmlns:a="http://schemas.openxmlformats.org/drawingml/2006/main" xmlns:r="http://schemas.openxmlformats.org/officeDocument/2006/relationships" xmlns:p="http://schemas.openxmlformats.org/presentationml/2006/main">
  <p:tag name="AS_UNIQUEID" val="882"/>
</p:tagLst>
</file>

<file path=ppt/tags/tag34.xml><?xml version="1.0" encoding="utf-8"?>
<p:tagLst xmlns:a="http://schemas.openxmlformats.org/drawingml/2006/main" xmlns:r="http://schemas.openxmlformats.org/officeDocument/2006/relationships" xmlns:p="http://schemas.openxmlformats.org/presentationml/2006/main">
  <p:tag name="AS_UNIQUEID" val="824"/>
</p:tagLst>
</file>

<file path=ppt/tags/tag340.xml><?xml version="1.0" encoding="utf-8"?>
<p:tagLst xmlns:a="http://schemas.openxmlformats.org/drawingml/2006/main" xmlns:r="http://schemas.openxmlformats.org/officeDocument/2006/relationships" xmlns:p="http://schemas.openxmlformats.org/presentationml/2006/main">
  <p:tag name="AS_UNIQUEID" val="2495"/>
</p:tagLst>
</file>

<file path=ppt/tags/tag341.xml><?xml version="1.0" encoding="utf-8"?>
<p:tagLst xmlns:a="http://schemas.openxmlformats.org/drawingml/2006/main" xmlns:r="http://schemas.openxmlformats.org/officeDocument/2006/relationships" xmlns:p="http://schemas.openxmlformats.org/presentationml/2006/main">
  <p:tag name="AS_UNIQUEID" val="2496"/>
</p:tagLst>
</file>

<file path=ppt/tags/tag342.xml><?xml version="1.0" encoding="utf-8"?>
<p:tagLst xmlns:a="http://schemas.openxmlformats.org/drawingml/2006/main" xmlns:r="http://schemas.openxmlformats.org/officeDocument/2006/relationships" xmlns:p="http://schemas.openxmlformats.org/presentationml/2006/main">
  <p:tag name="AS_UNIQUEID" val="2497"/>
</p:tagLst>
</file>

<file path=ppt/tags/tag343.xml><?xml version="1.0" encoding="utf-8"?>
<p:tagLst xmlns:a="http://schemas.openxmlformats.org/drawingml/2006/main" xmlns:r="http://schemas.openxmlformats.org/officeDocument/2006/relationships" xmlns:p="http://schemas.openxmlformats.org/presentationml/2006/main">
  <p:tag name="AS_UNIQUEID" val="882"/>
</p:tagLst>
</file>

<file path=ppt/tags/tag344.xml><?xml version="1.0" encoding="utf-8"?>
<p:tagLst xmlns:a="http://schemas.openxmlformats.org/drawingml/2006/main" xmlns:r="http://schemas.openxmlformats.org/officeDocument/2006/relationships" xmlns:p="http://schemas.openxmlformats.org/presentationml/2006/main">
  <p:tag name="AS_UNIQUEID" val="882"/>
</p:tagLst>
</file>

<file path=ppt/tags/tag345.xml><?xml version="1.0" encoding="utf-8"?>
<p:tagLst xmlns:a="http://schemas.openxmlformats.org/drawingml/2006/main" xmlns:r="http://schemas.openxmlformats.org/officeDocument/2006/relationships" xmlns:p="http://schemas.openxmlformats.org/presentationml/2006/main">
  <p:tag name="AS_UNIQUEID" val="2499"/>
</p:tagLst>
</file>

<file path=ppt/tags/tag346.xml><?xml version="1.0" encoding="utf-8"?>
<p:tagLst xmlns:a="http://schemas.openxmlformats.org/drawingml/2006/main" xmlns:r="http://schemas.openxmlformats.org/officeDocument/2006/relationships" xmlns:p="http://schemas.openxmlformats.org/presentationml/2006/main">
  <p:tag name="AS_UNIQUEID" val="2500"/>
</p:tagLst>
</file>

<file path=ppt/tags/tag347.xml><?xml version="1.0" encoding="utf-8"?>
<p:tagLst xmlns:a="http://schemas.openxmlformats.org/drawingml/2006/main" xmlns:r="http://schemas.openxmlformats.org/officeDocument/2006/relationships" xmlns:p="http://schemas.openxmlformats.org/presentationml/2006/main">
  <p:tag name="AS_UNIQUEID" val="2501"/>
</p:tagLst>
</file>

<file path=ppt/tags/tag348.xml><?xml version="1.0" encoding="utf-8"?>
<p:tagLst xmlns:a="http://schemas.openxmlformats.org/drawingml/2006/main" xmlns:r="http://schemas.openxmlformats.org/officeDocument/2006/relationships" xmlns:p="http://schemas.openxmlformats.org/presentationml/2006/main">
  <p:tag name="AS_UNIQUEID" val="829"/>
</p:tagLst>
</file>

<file path=ppt/tags/tag349.xml><?xml version="1.0" encoding="utf-8"?>
<p:tagLst xmlns:a="http://schemas.openxmlformats.org/drawingml/2006/main" xmlns:r="http://schemas.openxmlformats.org/officeDocument/2006/relationships" xmlns:p="http://schemas.openxmlformats.org/presentationml/2006/main">
  <p:tag name="AS_UNIQUEID" val="830"/>
</p:tagLst>
</file>

<file path=ppt/tags/tag35.xml><?xml version="1.0" encoding="utf-8"?>
<p:tagLst xmlns:a="http://schemas.openxmlformats.org/drawingml/2006/main" xmlns:r="http://schemas.openxmlformats.org/officeDocument/2006/relationships" xmlns:p="http://schemas.openxmlformats.org/presentationml/2006/main">
  <p:tag name="AS_UNIQUEID" val="898"/>
</p:tagLst>
</file>

<file path=ppt/tags/tag350.xml><?xml version="1.0" encoding="utf-8"?>
<p:tagLst xmlns:a="http://schemas.openxmlformats.org/drawingml/2006/main" xmlns:r="http://schemas.openxmlformats.org/officeDocument/2006/relationships" xmlns:p="http://schemas.openxmlformats.org/presentationml/2006/main">
  <p:tag name="AS_UNIQUEID" val="848"/>
</p:tagLst>
</file>

<file path=ppt/tags/tag351.xml><?xml version="1.0" encoding="utf-8"?>
<p:tagLst xmlns:a="http://schemas.openxmlformats.org/drawingml/2006/main" xmlns:r="http://schemas.openxmlformats.org/officeDocument/2006/relationships" xmlns:p="http://schemas.openxmlformats.org/presentationml/2006/main">
  <p:tag name="AS_UNIQUEID" val="849"/>
</p:tagLst>
</file>

<file path=ppt/tags/tag352.xml><?xml version="1.0" encoding="utf-8"?>
<p:tagLst xmlns:a="http://schemas.openxmlformats.org/drawingml/2006/main" xmlns:r="http://schemas.openxmlformats.org/officeDocument/2006/relationships" xmlns:p="http://schemas.openxmlformats.org/presentationml/2006/main">
  <p:tag name="AS_UNIQUEID" val="850"/>
</p:tagLst>
</file>

<file path=ppt/tags/tag353.xml><?xml version="1.0" encoding="utf-8"?>
<p:tagLst xmlns:a="http://schemas.openxmlformats.org/drawingml/2006/main" xmlns:r="http://schemas.openxmlformats.org/officeDocument/2006/relationships" xmlns:p="http://schemas.openxmlformats.org/presentationml/2006/main">
  <p:tag name="AS_UNIQUEID" val="868"/>
</p:tagLst>
</file>

<file path=ppt/tags/tag354.xml><?xml version="1.0" encoding="utf-8"?>
<p:tagLst xmlns:a="http://schemas.openxmlformats.org/drawingml/2006/main" xmlns:r="http://schemas.openxmlformats.org/officeDocument/2006/relationships" xmlns:p="http://schemas.openxmlformats.org/presentationml/2006/main">
  <p:tag name="AS_UNIQUEID" val="869"/>
</p:tagLst>
</file>

<file path=ppt/tags/tag355.xml><?xml version="1.0" encoding="utf-8"?>
<p:tagLst xmlns:a="http://schemas.openxmlformats.org/drawingml/2006/main" xmlns:r="http://schemas.openxmlformats.org/officeDocument/2006/relationships" xmlns:p="http://schemas.openxmlformats.org/presentationml/2006/main">
  <p:tag name="AS_UNIQUEID" val="870"/>
</p:tagLst>
</file>

<file path=ppt/tags/tag356.xml><?xml version="1.0" encoding="utf-8"?>
<p:tagLst xmlns:a="http://schemas.openxmlformats.org/drawingml/2006/main" xmlns:r="http://schemas.openxmlformats.org/officeDocument/2006/relationships" xmlns:p="http://schemas.openxmlformats.org/presentationml/2006/main">
  <p:tag name="AS_UNIQUEID" val="891"/>
</p:tagLst>
</file>

<file path=ppt/tags/tag357.xml><?xml version="1.0" encoding="utf-8"?>
<p:tagLst xmlns:a="http://schemas.openxmlformats.org/drawingml/2006/main" xmlns:r="http://schemas.openxmlformats.org/officeDocument/2006/relationships" xmlns:p="http://schemas.openxmlformats.org/presentationml/2006/main">
  <p:tag name="AS_UNIQUEID" val="904"/>
</p:tagLst>
</file>

<file path=ppt/tags/tag358.xml><?xml version="1.0" encoding="utf-8"?>
<p:tagLst xmlns:a="http://schemas.openxmlformats.org/drawingml/2006/main" xmlns:r="http://schemas.openxmlformats.org/officeDocument/2006/relationships" xmlns:p="http://schemas.openxmlformats.org/presentationml/2006/main">
  <p:tag name="AS_UNIQUEID" val="2511"/>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AS_UNIQUEID" val="2512"/>
</p:tagLst>
</file>

<file path=ppt/tags/tag36.xml><?xml version="1.0" encoding="utf-8"?>
<p:tagLst xmlns:a="http://schemas.openxmlformats.org/drawingml/2006/main" xmlns:r="http://schemas.openxmlformats.org/officeDocument/2006/relationships" xmlns:p="http://schemas.openxmlformats.org/presentationml/2006/main">
  <p:tag name="AS_UNIQUEID" val="824"/>
</p:tagLst>
</file>

<file path=ppt/tags/tag360.xml><?xml version="1.0" encoding="utf-8"?>
<p:tagLst xmlns:a="http://schemas.openxmlformats.org/drawingml/2006/main" xmlns:r="http://schemas.openxmlformats.org/officeDocument/2006/relationships" xmlns:p="http://schemas.openxmlformats.org/presentationml/2006/main">
  <p:tag name="AS_UNIQUEID" val="2513"/>
</p:tagLst>
</file>

<file path=ppt/tags/tag361.xml><?xml version="1.0" encoding="utf-8"?>
<p:tagLst xmlns:a="http://schemas.openxmlformats.org/drawingml/2006/main" xmlns:r="http://schemas.openxmlformats.org/officeDocument/2006/relationships" xmlns:p="http://schemas.openxmlformats.org/presentationml/2006/main">
  <p:tag name="AS_UNIQUEID" val="2514"/>
</p:tagLst>
</file>

<file path=ppt/tags/tag362.xml><?xml version="1.0" encoding="utf-8"?>
<p:tagLst xmlns:a="http://schemas.openxmlformats.org/drawingml/2006/main" xmlns:r="http://schemas.openxmlformats.org/officeDocument/2006/relationships" xmlns:p="http://schemas.openxmlformats.org/presentationml/2006/main">
  <p:tag name="AS_UNIQUEID" val="2516"/>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AS_UNIQUEID" val="2517"/>
</p:tagLst>
</file>

<file path=ppt/tags/tag364.xml><?xml version="1.0" encoding="utf-8"?>
<p:tagLst xmlns:a="http://schemas.openxmlformats.org/drawingml/2006/main" xmlns:r="http://schemas.openxmlformats.org/officeDocument/2006/relationships" xmlns:p="http://schemas.openxmlformats.org/presentationml/2006/main">
  <p:tag name="AS_UNIQUEID" val="2518"/>
</p:tagLst>
</file>

<file path=ppt/tags/tag365.xml><?xml version="1.0" encoding="utf-8"?>
<p:tagLst xmlns:a="http://schemas.openxmlformats.org/drawingml/2006/main" xmlns:r="http://schemas.openxmlformats.org/officeDocument/2006/relationships" xmlns:p="http://schemas.openxmlformats.org/presentationml/2006/main">
  <p:tag name="AS_UNIQUEID" val="2519"/>
</p:tagLst>
</file>

<file path=ppt/tags/tag366.xml><?xml version="1.0" encoding="utf-8"?>
<p:tagLst xmlns:a="http://schemas.openxmlformats.org/drawingml/2006/main" xmlns:r="http://schemas.openxmlformats.org/officeDocument/2006/relationships" xmlns:p="http://schemas.openxmlformats.org/presentationml/2006/main">
  <p:tag name="AS_UNIQUEID" val="2521"/>
</p:tagLst>
</file>

<file path=ppt/tags/tag367.xml><?xml version="1.0" encoding="utf-8"?>
<p:tagLst xmlns:a="http://schemas.openxmlformats.org/drawingml/2006/main" xmlns:r="http://schemas.openxmlformats.org/officeDocument/2006/relationships" xmlns:p="http://schemas.openxmlformats.org/presentationml/2006/main">
  <p:tag name="AS_UNIQUEID" val="2522"/>
</p:tagLst>
</file>

<file path=ppt/tags/tag368.xml><?xml version="1.0" encoding="utf-8"?>
<p:tagLst xmlns:a="http://schemas.openxmlformats.org/drawingml/2006/main" xmlns:r="http://schemas.openxmlformats.org/officeDocument/2006/relationships" xmlns:p="http://schemas.openxmlformats.org/presentationml/2006/main">
  <p:tag name="AS_UNIQUEID" val="2523"/>
</p:tagLst>
</file>

<file path=ppt/tags/tag369.xml><?xml version="1.0" encoding="utf-8"?>
<p:tagLst xmlns:a="http://schemas.openxmlformats.org/drawingml/2006/main" xmlns:r="http://schemas.openxmlformats.org/officeDocument/2006/relationships" xmlns:p="http://schemas.openxmlformats.org/presentationml/2006/main">
  <p:tag name="AS_UNIQUEID" val="2524"/>
</p:tagLst>
</file>

<file path=ppt/tags/tag37.xml><?xml version="1.0" encoding="utf-8"?>
<p:tagLst xmlns:a="http://schemas.openxmlformats.org/drawingml/2006/main" xmlns:r="http://schemas.openxmlformats.org/officeDocument/2006/relationships" xmlns:p="http://schemas.openxmlformats.org/presentationml/2006/main">
  <p:tag name="AS_UNIQUEID" val="824"/>
</p:tagLst>
</file>

<file path=ppt/tags/tag370.xml><?xml version="1.0" encoding="utf-8"?>
<p:tagLst xmlns:a="http://schemas.openxmlformats.org/drawingml/2006/main" xmlns:r="http://schemas.openxmlformats.org/officeDocument/2006/relationships" xmlns:p="http://schemas.openxmlformats.org/presentationml/2006/main">
  <p:tag name="AS_UNIQUEID" val="2525"/>
</p:tagLst>
</file>

<file path=ppt/tags/tag371.xml><?xml version="1.0" encoding="utf-8"?>
<p:tagLst xmlns:a="http://schemas.openxmlformats.org/drawingml/2006/main" xmlns:r="http://schemas.openxmlformats.org/officeDocument/2006/relationships" xmlns:p="http://schemas.openxmlformats.org/presentationml/2006/main">
  <p:tag name="AS_UNIQUEID" val="2526"/>
</p:tagLst>
</file>

<file path=ppt/tags/tag372.xml><?xml version="1.0" encoding="utf-8"?>
<p:tagLst xmlns:a="http://schemas.openxmlformats.org/drawingml/2006/main" xmlns:r="http://schemas.openxmlformats.org/officeDocument/2006/relationships" xmlns:p="http://schemas.openxmlformats.org/presentationml/2006/main">
  <p:tag name="AS_UNIQUEID" val="917"/>
</p:tagLst>
</file>

<file path=ppt/tags/tag373.xml><?xml version="1.0" encoding="utf-8"?>
<p:tagLst xmlns:a="http://schemas.openxmlformats.org/drawingml/2006/main" xmlns:r="http://schemas.openxmlformats.org/officeDocument/2006/relationships" xmlns:p="http://schemas.openxmlformats.org/presentationml/2006/main">
  <p:tag name="AS_UNIQUEID" val="1264"/>
</p:tagLst>
</file>

<file path=ppt/tags/tag374.xml><?xml version="1.0" encoding="utf-8"?>
<p:tagLst xmlns:a="http://schemas.openxmlformats.org/drawingml/2006/main" xmlns:r="http://schemas.openxmlformats.org/officeDocument/2006/relationships" xmlns:p="http://schemas.openxmlformats.org/presentationml/2006/main">
  <p:tag name="AS_UNIQUEID" val="1032"/>
</p:tagLst>
</file>

<file path=ppt/tags/tag375.xml><?xml version="1.0" encoding="utf-8"?>
<p:tagLst xmlns:a="http://schemas.openxmlformats.org/drawingml/2006/main" xmlns:r="http://schemas.openxmlformats.org/officeDocument/2006/relationships" xmlns:p="http://schemas.openxmlformats.org/presentationml/2006/main">
  <p:tag name="AS_UNIQUEID" val="1033"/>
</p:tagLst>
</file>

<file path=ppt/tags/tag376.xml><?xml version="1.0" encoding="utf-8"?>
<p:tagLst xmlns:a="http://schemas.openxmlformats.org/drawingml/2006/main" xmlns:r="http://schemas.openxmlformats.org/officeDocument/2006/relationships" xmlns:p="http://schemas.openxmlformats.org/presentationml/2006/main">
  <p:tag name="AS_UNIQUEID" val="1034"/>
</p:tagLst>
</file>

<file path=ppt/tags/tag377.xml><?xml version="1.0" encoding="utf-8"?>
<p:tagLst xmlns:a="http://schemas.openxmlformats.org/drawingml/2006/main" xmlns:r="http://schemas.openxmlformats.org/officeDocument/2006/relationships" xmlns:p="http://schemas.openxmlformats.org/presentationml/2006/main">
  <p:tag name="AS_UNIQUEID" val="1036"/>
</p:tagLst>
</file>

<file path=ppt/tags/tag378.xml><?xml version="1.0" encoding="utf-8"?>
<p:tagLst xmlns:a="http://schemas.openxmlformats.org/drawingml/2006/main" xmlns:r="http://schemas.openxmlformats.org/officeDocument/2006/relationships" xmlns:p="http://schemas.openxmlformats.org/presentationml/2006/main">
  <p:tag name="AS_UNIQUEID" val="1037"/>
</p:tagLst>
</file>

<file path=ppt/tags/tag379.xml><?xml version="1.0" encoding="utf-8"?>
<p:tagLst xmlns:a="http://schemas.openxmlformats.org/drawingml/2006/main" xmlns:r="http://schemas.openxmlformats.org/officeDocument/2006/relationships" xmlns:p="http://schemas.openxmlformats.org/presentationml/2006/main">
  <p:tag name="AS_UNIQUEID" val="1038"/>
</p:tagLst>
</file>

<file path=ppt/tags/tag38.xml><?xml version="1.0" encoding="utf-8"?>
<p:tagLst xmlns:a="http://schemas.openxmlformats.org/drawingml/2006/main" xmlns:r="http://schemas.openxmlformats.org/officeDocument/2006/relationships" xmlns:p="http://schemas.openxmlformats.org/presentationml/2006/main">
  <p:tag name="AS_UNIQUEID" val="824"/>
</p:tagLst>
</file>

<file path=ppt/tags/tag380.xml><?xml version="1.0" encoding="utf-8"?>
<p:tagLst xmlns:a="http://schemas.openxmlformats.org/drawingml/2006/main" xmlns:r="http://schemas.openxmlformats.org/officeDocument/2006/relationships" xmlns:p="http://schemas.openxmlformats.org/presentationml/2006/main">
  <p:tag name="AS_UNIQUEID" val="1039"/>
</p:tagLst>
</file>

<file path=ppt/tags/tag381.xml><?xml version="1.0" encoding="utf-8"?>
<p:tagLst xmlns:a="http://schemas.openxmlformats.org/drawingml/2006/main" xmlns:r="http://schemas.openxmlformats.org/officeDocument/2006/relationships" xmlns:p="http://schemas.openxmlformats.org/presentationml/2006/main">
  <p:tag name="AS_UNIQUEID" val="1041"/>
</p:tagLst>
</file>

<file path=ppt/tags/tag382.xml><?xml version="1.0" encoding="utf-8"?>
<p:tagLst xmlns:a="http://schemas.openxmlformats.org/drawingml/2006/main" xmlns:r="http://schemas.openxmlformats.org/officeDocument/2006/relationships" xmlns:p="http://schemas.openxmlformats.org/presentationml/2006/main">
  <p:tag name="AS_UNIQUEID" val="1042"/>
</p:tagLst>
</file>

<file path=ppt/tags/tag383.xml><?xml version="1.0" encoding="utf-8"?>
<p:tagLst xmlns:a="http://schemas.openxmlformats.org/drawingml/2006/main" xmlns:r="http://schemas.openxmlformats.org/officeDocument/2006/relationships" xmlns:p="http://schemas.openxmlformats.org/presentationml/2006/main">
  <p:tag name="AS_UNIQUEID" val="1043"/>
</p:tagLst>
</file>

<file path=ppt/tags/tag384.xml><?xml version="1.0" encoding="utf-8"?>
<p:tagLst xmlns:a="http://schemas.openxmlformats.org/drawingml/2006/main" xmlns:r="http://schemas.openxmlformats.org/officeDocument/2006/relationships" xmlns:p="http://schemas.openxmlformats.org/presentationml/2006/main">
  <p:tag name="AS_UNIQUEID" val="1044"/>
</p:tagLst>
</file>

<file path=ppt/tags/tag385.xml><?xml version="1.0" encoding="utf-8"?>
<p:tagLst xmlns:a="http://schemas.openxmlformats.org/drawingml/2006/main" xmlns:r="http://schemas.openxmlformats.org/officeDocument/2006/relationships" xmlns:p="http://schemas.openxmlformats.org/presentationml/2006/main">
  <p:tag name="AS_UNIQUEID" val="1045"/>
</p:tagLst>
</file>

<file path=ppt/tags/tag386.xml><?xml version="1.0" encoding="utf-8"?>
<p:tagLst xmlns:a="http://schemas.openxmlformats.org/drawingml/2006/main" xmlns:r="http://schemas.openxmlformats.org/officeDocument/2006/relationships" xmlns:p="http://schemas.openxmlformats.org/presentationml/2006/main">
  <p:tag name="AS_UNIQUEID" val="1046"/>
</p:tagLst>
</file>

<file path=ppt/tags/tag387.xml><?xml version="1.0" encoding="utf-8"?>
<p:tagLst xmlns:a="http://schemas.openxmlformats.org/drawingml/2006/main" xmlns:r="http://schemas.openxmlformats.org/officeDocument/2006/relationships" xmlns:p="http://schemas.openxmlformats.org/presentationml/2006/main">
  <p:tag name="AS_UNIQUEID" val="1047"/>
</p:tagLst>
</file>

<file path=ppt/tags/tag388.xml><?xml version="1.0" encoding="utf-8"?>
<p:tagLst xmlns:a="http://schemas.openxmlformats.org/drawingml/2006/main" xmlns:r="http://schemas.openxmlformats.org/officeDocument/2006/relationships" xmlns:p="http://schemas.openxmlformats.org/presentationml/2006/main">
  <p:tag name="AS_UNIQUEID" val="1049"/>
</p:tagLst>
</file>

<file path=ppt/tags/tag389.xml><?xml version="1.0" encoding="utf-8"?>
<p:tagLst xmlns:a="http://schemas.openxmlformats.org/drawingml/2006/main" xmlns:r="http://schemas.openxmlformats.org/officeDocument/2006/relationships" xmlns:p="http://schemas.openxmlformats.org/presentationml/2006/main">
  <p:tag name="AS_UNIQUEID" val="1050"/>
</p:tagLst>
</file>

<file path=ppt/tags/tag39.xml><?xml version="1.0" encoding="utf-8"?>
<p:tagLst xmlns:a="http://schemas.openxmlformats.org/drawingml/2006/main" xmlns:r="http://schemas.openxmlformats.org/officeDocument/2006/relationships" xmlns:p="http://schemas.openxmlformats.org/presentationml/2006/main">
  <p:tag name="AS_UNIQUEID" val="2195"/>
</p:tagLst>
</file>

<file path=ppt/tags/tag390.xml><?xml version="1.0" encoding="utf-8"?>
<p:tagLst xmlns:a="http://schemas.openxmlformats.org/drawingml/2006/main" xmlns:r="http://schemas.openxmlformats.org/officeDocument/2006/relationships" xmlns:p="http://schemas.openxmlformats.org/presentationml/2006/main">
  <p:tag name="AS_UNIQUEID" val="1051"/>
</p:tagLst>
</file>

<file path=ppt/tags/tag391.xml><?xml version="1.0" encoding="utf-8"?>
<p:tagLst xmlns:a="http://schemas.openxmlformats.org/drawingml/2006/main" xmlns:r="http://schemas.openxmlformats.org/officeDocument/2006/relationships" xmlns:p="http://schemas.openxmlformats.org/presentationml/2006/main">
  <p:tag name="AS_UNIQUEID" val="1052"/>
</p:tagLst>
</file>

<file path=ppt/tags/tag392.xml><?xml version="1.0" encoding="utf-8"?>
<p:tagLst xmlns:a="http://schemas.openxmlformats.org/drawingml/2006/main" xmlns:r="http://schemas.openxmlformats.org/officeDocument/2006/relationships" xmlns:p="http://schemas.openxmlformats.org/presentationml/2006/main">
  <p:tag name="AS_UNIQUEID" val="1054"/>
</p:tagLst>
</file>

<file path=ppt/tags/tag393.xml><?xml version="1.0" encoding="utf-8"?>
<p:tagLst xmlns:a="http://schemas.openxmlformats.org/drawingml/2006/main" xmlns:r="http://schemas.openxmlformats.org/officeDocument/2006/relationships" xmlns:p="http://schemas.openxmlformats.org/presentationml/2006/main">
  <p:tag name="AS_UNIQUEID" val="1055"/>
</p:tagLst>
</file>

<file path=ppt/tags/tag394.xml><?xml version="1.0" encoding="utf-8"?>
<p:tagLst xmlns:a="http://schemas.openxmlformats.org/drawingml/2006/main" xmlns:r="http://schemas.openxmlformats.org/officeDocument/2006/relationships" xmlns:p="http://schemas.openxmlformats.org/presentationml/2006/main">
  <p:tag name="AS_UNIQUEID" val="1056"/>
</p:tagLst>
</file>

<file path=ppt/tags/tag395.xml><?xml version="1.0" encoding="utf-8"?>
<p:tagLst xmlns:a="http://schemas.openxmlformats.org/drawingml/2006/main" xmlns:r="http://schemas.openxmlformats.org/officeDocument/2006/relationships" xmlns:p="http://schemas.openxmlformats.org/presentationml/2006/main">
  <p:tag name="AS_UNIQUEID" val="1057"/>
</p:tagLst>
</file>

<file path=ppt/tags/tag396.xml><?xml version="1.0" encoding="utf-8"?>
<p:tagLst xmlns:a="http://schemas.openxmlformats.org/drawingml/2006/main" xmlns:r="http://schemas.openxmlformats.org/officeDocument/2006/relationships" xmlns:p="http://schemas.openxmlformats.org/presentationml/2006/main">
  <p:tag name="AS_UNIQUEID" val="1059"/>
</p:tagLst>
</file>

<file path=ppt/tags/tag397.xml><?xml version="1.0" encoding="utf-8"?>
<p:tagLst xmlns:a="http://schemas.openxmlformats.org/drawingml/2006/main" xmlns:r="http://schemas.openxmlformats.org/officeDocument/2006/relationships" xmlns:p="http://schemas.openxmlformats.org/presentationml/2006/main">
  <p:tag name="AS_UNIQUEID" val="1060"/>
</p:tagLst>
</file>

<file path=ppt/tags/tag398.xml><?xml version="1.0" encoding="utf-8"?>
<p:tagLst xmlns:a="http://schemas.openxmlformats.org/drawingml/2006/main" xmlns:r="http://schemas.openxmlformats.org/officeDocument/2006/relationships" xmlns:p="http://schemas.openxmlformats.org/presentationml/2006/main">
  <p:tag name="AS_UNIQUEID" val="1061"/>
</p:tagLst>
</file>

<file path=ppt/tags/tag399.xml><?xml version="1.0" encoding="utf-8"?>
<p:tagLst xmlns:a="http://schemas.openxmlformats.org/drawingml/2006/main" xmlns:r="http://schemas.openxmlformats.org/officeDocument/2006/relationships" xmlns:p="http://schemas.openxmlformats.org/presentationml/2006/main">
  <p:tag name="AS_UNIQUEID" val="1062"/>
</p:tagLst>
</file>

<file path=ppt/tags/tag4.xml><?xml version="1.0" encoding="utf-8"?>
<p:tagLst xmlns:a="http://schemas.openxmlformats.org/drawingml/2006/main" xmlns:r="http://schemas.openxmlformats.org/officeDocument/2006/relationships" xmlns:p="http://schemas.openxmlformats.org/presentationml/2006/main">
  <p:tag name="AS_UNIQUEID" val="898"/>
</p:tagLst>
</file>

<file path=ppt/tags/tag40.xml><?xml version="1.0" encoding="utf-8"?>
<p:tagLst xmlns:a="http://schemas.openxmlformats.org/drawingml/2006/main" xmlns:r="http://schemas.openxmlformats.org/officeDocument/2006/relationships" xmlns:p="http://schemas.openxmlformats.org/presentationml/2006/main">
  <p:tag name="AS_UNIQUEID" val="2196"/>
</p:tagLst>
</file>

<file path=ppt/tags/tag400.xml><?xml version="1.0" encoding="utf-8"?>
<p:tagLst xmlns:a="http://schemas.openxmlformats.org/drawingml/2006/main" xmlns:r="http://schemas.openxmlformats.org/officeDocument/2006/relationships" xmlns:p="http://schemas.openxmlformats.org/presentationml/2006/main">
  <p:tag name="AS_UNIQUEID" val="1063"/>
</p:tagLst>
</file>

<file path=ppt/tags/tag401.xml><?xml version="1.0" encoding="utf-8"?>
<p:tagLst xmlns:a="http://schemas.openxmlformats.org/drawingml/2006/main" xmlns:r="http://schemas.openxmlformats.org/officeDocument/2006/relationships" xmlns:p="http://schemas.openxmlformats.org/presentationml/2006/main">
  <p:tag name="AS_UNIQUEID" val="1065"/>
</p:tagLst>
</file>

<file path=ppt/tags/tag402.xml><?xml version="1.0" encoding="utf-8"?>
<p:tagLst xmlns:a="http://schemas.openxmlformats.org/drawingml/2006/main" xmlns:r="http://schemas.openxmlformats.org/officeDocument/2006/relationships" xmlns:p="http://schemas.openxmlformats.org/presentationml/2006/main">
  <p:tag name="AS_UNIQUEID" val="1066"/>
</p:tagLst>
</file>

<file path=ppt/tags/tag403.xml><?xml version="1.0" encoding="utf-8"?>
<p:tagLst xmlns:a="http://schemas.openxmlformats.org/drawingml/2006/main" xmlns:r="http://schemas.openxmlformats.org/officeDocument/2006/relationships" xmlns:p="http://schemas.openxmlformats.org/presentationml/2006/main">
  <p:tag name="AS_UNIQUEID" val="1067"/>
</p:tagLst>
</file>

<file path=ppt/tags/tag404.xml><?xml version="1.0" encoding="utf-8"?>
<p:tagLst xmlns:a="http://schemas.openxmlformats.org/drawingml/2006/main" xmlns:r="http://schemas.openxmlformats.org/officeDocument/2006/relationships" xmlns:p="http://schemas.openxmlformats.org/presentationml/2006/main">
  <p:tag name="AS_UNIQUEID" val="1068"/>
</p:tagLst>
</file>

<file path=ppt/tags/tag405.xml><?xml version="1.0" encoding="utf-8"?>
<p:tagLst xmlns:a="http://schemas.openxmlformats.org/drawingml/2006/main" xmlns:r="http://schemas.openxmlformats.org/officeDocument/2006/relationships" xmlns:p="http://schemas.openxmlformats.org/presentationml/2006/main">
  <p:tag name="AS_UNIQUEID" val="1071"/>
</p:tagLst>
</file>

<file path=ppt/tags/tag406.xml><?xml version="1.0" encoding="utf-8"?>
<p:tagLst xmlns:a="http://schemas.openxmlformats.org/drawingml/2006/main" xmlns:r="http://schemas.openxmlformats.org/officeDocument/2006/relationships" xmlns:p="http://schemas.openxmlformats.org/presentationml/2006/main">
  <p:tag name="AS_UNIQUEID" val="1072"/>
</p:tagLst>
</file>

<file path=ppt/tags/tag407.xml><?xml version="1.0" encoding="utf-8"?>
<p:tagLst xmlns:a="http://schemas.openxmlformats.org/drawingml/2006/main" xmlns:r="http://schemas.openxmlformats.org/officeDocument/2006/relationships" xmlns:p="http://schemas.openxmlformats.org/presentationml/2006/main">
  <p:tag name="AS_UNIQUEID" val="1073"/>
</p:tagLst>
</file>

<file path=ppt/tags/tag408.xml><?xml version="1.0" encoding="utf-8"?>
<p:tagLst xmlns:a="http://schemas.openxmlformats.org/drawingml/2006/main" xmlns:r="http://schemas.openxmlformats.org/officeDocument/2006/relationships" xmlns:p="http://schemas.openxmlformats.org/presentationml/2006/main">
  <p:tag name="AS_UNIQUEID" val="1075"/>
</p:tagLst>
</file>

<file path=ppt/tags/tag409.xml><?xml version="1.0" encoding="utf-8"?>
<p:tagLst xmlns:a="http://schemas.openxmlformats.org/drawingml/2006/main" xmlns:r="http://schemas.openxmlformats.org/officeDocument/2006/relationships" xmlns:p="http://schemas.openxmlformats.org/presentationml/2006/main">
  <p:tag name="AS_UNIQUEID" val="1076"/>
</p:tagLst>
</file>

<file path=ppt/tags/tag41.xml><?xml version="1.0" encoding="utf-8"?>
<p:tagLst xmlns:a="http://schemas.openxmlformats.org/drawingml/2006/main" xmlns:r="http://schemas.openxmlformats.org/officeDocument/2006/relationships" xmlns:p="http://schemas.openxmlformats.org/presentationml/2006/main">
  <p:tag name="AS_UNIQUEID" val="898"/>
</p:tagLst>
</file>

<file path=ppt/tags/tag410.xml><?xml version="1.0" encoding="utf-8"?>
<p:tagLst xmlns:a="http://schemas.openxmlformats.org/drawingml/2006/main" xmlns:r="http://schemas.openxmlformats.org/officeDocument/2006/relationships" xmlns:p="http://schemas.openxmlformats.org/presentationml/2006/main">
  <p:tag name="AS_UNIQUEID" val="1077"/>
</p:tagLst>
</file>

<file path=ppt/tags/tag411.xml><?xml version="1.0" encoding="utf-8"?>
<p:tagLst xmlns:a="http://schemas.openxmlformats.org/drawingml/2006/main" xmlns:r="http://schemas.openxmlformats.org/officeDocument/2006/relationships" xmlns:p="http://schemas.openxmlformats.org/presentationml/2006/main">
  <p:tag name="AS_UNIQUEID" val="1078"/>
</p:tagLst>
</file>

<file path=ppt/tags/tag412.xml><?xml version="1.0" encoding="utf-8"?>
<p:tagLst xmlns:a="http://schemas.openxmlformats.org/drawingml/2006/main" xmlns:r="http://schemas.openxmlformats.org/officeDocument/2006/relationships" xmlns:p="http://schemas.openxmlformats.org/presentationml/2006/main">
  <p:tag name="AS_UNIQUEID" val="1080"/>
</p:tagLst>
</file>

<file path=ppt/tags/tag413.xml><?xml version="1.0" encoding="utf-8"?>
<p:tagLst xmlns:a="http://schemas.openxmlformats.org/drawingml/2006/main" xmlns:r="http://schemas.openxmlformats.org/officeDocument/2006/relationships" xmlns:p="http://schemas.openxmlformats.org/presentationml/2006/main">
  <p:tag name="AS_UNIQUEID" val="1081"/>
</p:tagLst>
</file>

<file path=ppt/tags/tag414.xml><?xml version="1.0" encoding="utf-8"?>
<p:tagLst xmlns:a="http://schemas.openxmlformats.org/drawingml/2006/main" xmlns:r="http://schemas.openxmlformats.org/officeDocument/2006/relationships" xmlns:p="http://schemas.openxmlformats.org/presentationml/2006/main">
  <p:tag name="AS_UNIQUEID" val="1082"/>
</p:tagLst>
</file>

<file path=ppt/tags/tag415.xml><?xml version="1.0" encoding="utf-8"?>
<p:tagLst xmlns:a="http://schemas.openxmlformats.org/drawingml/2006/main" xmlns:r="http://schemas.openxmlformats.org/officeDocument/2006/relationships" xmlns:p="http://schemas.openxmlformats.org/presentationml/2006/main">
  <p:tag name="AS_UNIQUEID" val="1083"/>
</p:tagLst>
</file>

<file path=ppt/tags/tag416.xml><?xml version="1.0" encoding="utf-8"?>
<p:tagLst xmlns:a="http://schemas.openxmlformats.org/drawingml/2006/main" xmlns:r="http://schemas.openxmlformats.org/officeDocument/2006/relationships" xmlns:p="http://schemas.openxmlformats.org/presentationml/2006/main">
  <p:tag name="AS_UNIQUEID" val="1084"/>
</p:tagLst>
</file>

<file path=ppt/tags/tag417.xml><?xml version="1.0" encoding="utf-8"?>
<p:tagLst xmlns:a="http://schemas.openxmlformats.org/drawingml/2006/main" xmlns:r="http://schemas.openxmlformats.org/officeDocument/2006/relationships" xmlns:p="http://schemas.openxmlformats.org/presentationml/2006/main">
  <p:tag name="AS_UNIQUEID" val="1085"/>
</p:tagLst>
</file>

<file path=ppt/tags/tag418.xml><?xml version="1.0" encoding="utf-8"?>
<p:tagLst xmlns:a="http://schemas.openxmlformats.org/drawingml/2006/main" xmlns:r="http://schemas.openxmlformats.org/officeDocument/2006/relationships" xmlns:p="http://schemas.openxmlformats.org/presentationml/2006/main">
  <p:tag name="AS_UNIQUEID" val="1086"/>
</p:tagLst>
</file>

<file path=ppt/tags/tag419.xml><?xml version="1.0" encoding="utf-8"?>
<p:tagLst xmlns:a="http://schemas.openxmlformats.org/drawingml/2006/main" xmlns:r="http://schemas.openxmlformats.org/officeDocument/2006/relationships" xmlns:p="http://schemas.openxmlformats.org/presentationml/2006/main">
  <p:tag name="AS_UNIQUEID" val="1088"/>
</p:tagLst>
</file>

<file path=ppt/tags/tag42.xml><?xml version="1.0" encoding="utf-8"?>
<p:tagLst xmlns:a="http://schemas.openxmlformats.org/drawingml/2006/main" xmlns:r="http://schemas.openxmlformats.org/officeDocument/2006/relationships" xmlns:p="http://schemas.openxmlformats.org/presentationml/2006/main">
  <p:tag name="AS_UNIQUEID" val="824"/>
</p:tagLst>
</file>

<file path=ppt/tags/tag420.xml><?xml version="1.0" encoding="utf-8"?>
<p:tagLst xmlns:a="http://schemas.openxmlformats.org/drawingml/2006/main" xmlns:r="http://schemas.openxmlformats.org/officeDocument/2006/relationships" xmlns:p="http://schemas.openxmlformats.org/presentationml/2006/main">
  <p:tag name="AS_UNIQUEID" val="1089"/>
</p:tagLst>
</file>

<file path=ppt/tags/tag421.xml><?xml version="1.0" encoding="utf-8"?>
<p:tagLst xmlns:a="http://schemas.openxmlformats.org/drawingml/2006/main" xmlns:r="http://schemas.openxmlformats.org/officeDocument/2006/relationships" xmlns:p="http://schemas.openxmlformats.org/presentationml/2006/main">
  <p:tag name="AS_UNIQUEID" val="1090"/>
</p:tagLst>
</file>

<file path=ppt/tags/tag422.xml><?xml version="1.0" encoding="utf-8"?>
<p:tagLst xmlns:a="http://schemas.openxmlformats.org/drawingml/2006/main" xmlns:r="http://schemas.openxmlformats.org/officeDocument/2006/relationships" xmlns:p="http://schemas.openxmlformats.org/presentationml/2006/main">
  <p:tag name="AS_UNIQUEID" val="1091"/>
</p:tagLst>
</file>

<file path=ppt/tags/tag423.xml><?xml version="1.0" encoding="utf-8"?>
<p:tagLst xmlns:a="http://schemas.openxmlformats.org/drawingml/2006/main" xmlns:r="http://schemas.openxmlformats.org/officeDocument/2006/relationships" xmlns:p="http://schemas.openxmlformats.org/presentationml/2006/main">
  <p:tag name="AS_UNIQUEID" val="1093"/>
</p:tagLst>
</file>

<file path=ppt/tags/tag424.xml><?xml version="1.0" encoding="utf-8"?>
<p:tagLst xmlns:a="http://schemas.openxmlformats.org/drawingml/2006/main" xmlns:r="http://schemas.openxmlformats.org/officeDocument/2006/relationships" xmlns:p="http://schemas.openxmlformats.org/presentationml/2006/main">
  <p:tag name="AS_UNIQUEID" val="1094"/>
</p:tagLst>
</file>

<file path=ppt/tags/tag425.xml><?xml version="1.0" encoding="utf-8"?>
<p:tagLst xmlns:a="http://schemas.openxmlformats.org/drawingml/2006/main" xmlns:r="http://schemas.openxmlformats.org/officeDocument/2006/relationships" xmlns:p="http://schemas.openxmlformats.org/presentationml/2006/main">
  <p:tag name="AS_UNIQUEID" val="1095"/>
</p:tagLst>
</file>

<file path=ppt/tags/tag426.xml><?xml version="1.0" encoding="utf-8"?>
<p:tagLst xmlns:a="http://schemas.openxmlformats.org/drawingml/2006/main" xmlns:r="http://schemas.openxmlformats.org/officeDocument/2006/relationships" xmlns:p="http://schemas.openxmlformats.org/presentationml/2006/main">
  <p:tag name="AS_UNIQUEID" val="1096"/>
</p:tagLst>
</file>

<file path=ppt/tags/tag427.xml><?xml version="1.0" encoding="utf-8"?>
<p:tagLst xmlns:a="http://schemas.openxmlformats.org/drawingml/2006/main" xmlns:r="http://schemas.openxmlformats.org/officeDocument/2006/relationships" xmlns:p="http://schemas.openxmlformats.org/presentationml/2006/main">
  <p:tag name="AS_UNIQUEID" val="1098"/>
</p:tagLst>
</file>

<file path=ppt/tags/tag428.xml><?xml version="1.0" encoding="utf-8"?>
<p:tagLst xmlns:a="http://schemas.openxmlformats.org/drawingml/2006/main" xmlns:r="http://schemas.openxmlformats.org/officeDocument/2006/relationships" xmlns:p="http://schemas.openxmlformats.org/presentationml/2006/main">
  <p:tag name="AS_UNIQUEID" val="1099"/>
</p:tagLst>
</file>

<file path=ppt/tags/tag429.xml><?xml version="1.0" encoding="utf-8"?>
<p:tagLst xmlns:a="http://schemas.openxmlformats.org/drawingml/2006/main" xmlns:r="http://schemas.openxmlformats.org/officeDocument/2006/relationships" xmlns:p="http://schemas.openxmlformats.org/presentationml/2006/main">
  <p:tag name="AS_UNIQUEID" val="1100"/>
</p:tagLst>
</file>

<file path=ppt/tags/tag43.xml><?xml version="1.0" encoding="utf-8"?>
<p:tagLst xmlns:a="http://schemas.openxmlformats.org/drawingml/2006/main" xmlns:r="http://schemas.openxmlformats.org/officeDocument/2006/relationships" xmlns:p="http://schemas.openxmlformats.org/presentationml/2006/main">
  <p:tag name="AS_UNIQUEID" val="824"/>
</p:tagLst>
</file>

<file path=ppt/tags/tag430.xml><?xml version="1.0" encoding="utf-8"?>
<p:tagLst xmlns:a="http://schemas.openxmlformats.org/drawingml/2006/main" xmlns:r="http://schemas.openxmlformats.org/officeDocument/2006/relationships" xmlns:p="http://schemas.openxmlformats.org/presentationml/2006/main">
  <p:tag name="AS_UNIQUEID" val="1101"/>
</p:tagLst>
</file>

<file path=ppt/tags/tag431.xml><?xml version="1.0" encoding="utf-8"?>
<p:tagLst xmlns:a="http://schemas.openxmlformats.org/drawingml/2006/main" xmlns:r="http://schemas.openxmlformats.org/officeDocument/2006/relationships" xmlns:p="http://schemas.openxmlformats.org/presentationml/2006/main">
  <p:tag name="AS_UNIQUEID" val="1102"/>
</p:tagLst>
</file>

<file path=ppt/tags/tag432.xml><?xml version="1.0" encoding="utf-8"?>
<p:tagLst xmlns:a="http://schemas.openxmlformats.org/drawingml/2006/main" xmlns:r="http://schemas.openxmlformats.org/officeDocument/2006/relationships" xmlns:p="http://schemas.openxmlformats.org/presentationml/2006/main">
  <p:tag name="AS_UNIQUEID" val="1104"/>
</p:tagLst>
</file>

<file path=ppt/tags/tag433.xml><?xml version="1.0" encoding="utf-8"?>
<p:tagLst xmlns:a="http://schemas.openxmlformats.org/drawingml/2006/main" xmlns:r="http://schemas.openxmlformats.org/officeDocument/2006/relationships" xmlns:p="http://schemas.openxmlformats.org/presentationml/2006/main">
  <p:tag name="AS_UNIQUEID" val="1105"/>
</p:tagLst>
</file>

<file path=ppt/tags/tag434.xml><?xml version="1.0" encoding="utf-8"?>
<p:tagLst xmlns:a="http://schemas.openxmlformats.org/drawingml/2006/main" xmlns:r="http://schemas.openxmlformats.org/officeDocument/2006/relationships" xmlns:p="http://schemas.openxmlformats.org/presentationml/2006/main">
  <p:tag name="AS_UNIQUEID" val="1106"/>
</p:tagLst>
</file>

<file path=ppt/tags/tag435.xml><?xml version="1.0" encoding="utf-8"?>
<p:tagLst xmlns:a="http://schemas.openxmlformats.org/drawingml/2006/main" xmlns:r="http://schemas.openxmlformats.org/officeDocument/2006/relationships" xmlns:p="http://schemas.openxmlformats.org/presentationml/2006/main">
  <p:tag name="AS_UNIQUEID" val="1107"/>
</p:tagLst>
</file>

<file path=ppt/tags/tag436.xml><?xml version="1.0" encoding="utf-8"?>
<p:tagLst xmlns:a="http://schemas.openxmlformats.org/drawingml/2006/main" xmlns:r="http://schemas.openxmlformats.org/officeDocument/2006/relationships" xmlns:p="http://schemas.openxmlformats.org/presentationml/2006/main">
  <p:tag name="AS_UNIQUEID" val="1109"/>
</p:tagLst>
</file>

<file path=ppt/tags/tag437.xml><?xml version="1.0" encoding="utf-8"?>
<p:tagLst xmlns:a="http://schemas.openxmlformats.org/drawingml/2006/main" xmlns:r="http://schemas.openxmlformats.org/officeDocument/2006/relationships" xmlns:p="http://schemas.openxmlformats.org/presentationml/2006/main">
  <p:tag name="AS_UNIQUEID" val="1110"/>
</p:tagLst>
</file>

<file path=ppt/tags/tag438.xml><?xml version="1.0" encoding="utf-8"?>
<p:tagLst xmlns:a="http://schemas.openxmlformats.org/drawingml/2006/main" xmlns:r="http://schemas.openxmlformats.org/officeDocument/2006/relationships" xmlns:p="http://schemas.openxmlformats.org/presentationml/2006/main">
  <p:tag name="AS_UNIQUEID" val="1111"/>
</p:tagLst>
</file>

<file path=ppt/tags/tag439.xml><?xml version="1.0" encoding="utf-8"?>
<p:tagLst xmlns:a="http://schemas.openxmlformats.org/drawingml/2006/main" xmlns:r="http://schemas.openxmlformats.org/officeDocument/2006/relationships" xmlns:p="http://schemas.openxmlformats.org/presentationml/2006/main">
  <p:tag name="AS_UNIQUEID" val="1113"/>
</p:tagLst>
</file>

<file path=ppt/tags/tag44.xml><?xml version="1.0" encoding="utf-8"?>
<p:tagLst xmlns:a="http://schemas.openxmlformats.org/drawingml/2006/main" xmlns:r="http://schemas.openxmlformats.org/officeDocument/2006/relationships" xmlns:p="http://schemas.openxmlformats.org/presentationml/2006/main">
  <p:tag name="AS_UNIQUEID" val="824"/>
</p:tagLst>
</file>

<file path=ppt/tags/tag440.xml><?xml version="1.0" encoding="utf-8"?>
<p:tagLst xmlns:a="http://schemas.openxmlformats.org/drawingml/2006/main" xmlns:r="http://schemas.openxmlformats.org/officeDocument/2006/relationships" xmlns:p="http://schemas.openxmlformats.org/presentationml/2006/main">
  <p:tag name="AS_UNIQUEID" val="1114"/>
</p:tagLst>
</file>

<file path=ppt/tags/tag441.xml><?xml version="1.0" encoding="utf-8"?>
<p:tagLst xmlns:a="http://schemas.openxmlformats.org/drawingml/2006/main" xmlns:r="http://schemas.openxmlformats.org/officeDocument/2006/relationships" xmlns:p="http://schemas.openxmlformats.org/presentationml/2006/main">
  <p:tag name="AS_UNIQUEID" val="1115"/>
</p:tagLst>
</file>

<file path=ppt/tags/tag442.xml><?xml version="1.0" encoding="utf-8"?>
<p:tagLst xmlns:a="http://schemas.openxmlformats.org/drawingml/2006/main" xmlns:r="http://schemas.openxmlformats.org/officeDocument/2006/relationships" xmlns:p="http://schemas.openxmlformats.org/presentationml/2006/main">
  <p:tag name="AS_UNIQUEID" val="1116"/>
</p:tagLst>
</file>

<file path=ppt/tags/tag443.xml><?xml version="1.0" encoding="utf-8"?>
<p:tagLst xmlns:a="http://schemas.openxmlformats.org/drawingml/2006/main" xmlns:r="http://schemas.openxmlformats.org/officeDocument/2006/relationships" xmlns:p="http://schemas.openxmlformats.org/presentationml/2006/main">
  <p:tag name="AS_UNIQUEID" val="1117"/>
</p:tagLst>
</file>

<file path=ppt/tags/tag444.xml><?xml version="1.0" encoding="utf-8"?>
<p:tagLst xmlns:a="http://schemas.openxmlformats.org/drawingml/2006/main" xmlns:r="http://schemas.openxmlformats.org/officeDocument/2006/relationships" xmlns:p="http://schemas.openxmlformats.org/presentationml/2006/main">
  <p:tag name="AS_UNIQUEID" val="1118"/>
</p:tagLst>
</file>

<file path=ppt/tags/tag445.xml><?xml version="1.0" encoding="utf-8"?>
<p:tagLst xmlns:a="http://schemas.openxmlformats.org/drawingml/2006/main" xmlns:r="http://schemas.openxmlformats.org/officeDocument/2006/relationships" xmlns:p="http://schemas.openxmlformats.org/presentationml/2006/main">
  <p:tag name="AS_UNIQUEID" val="1119"/>
</p:tagLst>
</file>

<file path=ppt/tags/tag446.xml><?xml version="1.0" encoding="utf-8"?>
<p:tagLst xmlns:a="http://schemas.openxmlformats.org/drawingml/2006/main" xmlns:r="http://schemas.openxmlformats.org/officeDocument/2006/relationships" xmlns:p="http://schemas.openxmlformats.org/presentationml/2006/main">
  <p:tag name="AS_UNIQUEID" val="824"/>
</p:tagLst>
</file>

<file path=ppt/tags/tag447.xml><?xml version="1.0" encoding="utf-8"?>
<p:tagLst xmlns:a="http://schemas.openxmlformats.org/drawingml/2006/main" xmlns:r="http://schemas.openxmlformats.org/officeDocument/2006/relationships" xmlns:p="http://schemas.openxmlformats.org/presentationml/2006/main">
  <p:tag name="AS_UNIQUEID" val="829"/>
</p:tagLst>
</file>

<file path=ppt/tags/tag448.xml><?xml version="1.0" encoding="utf-8"?>
<p:tagLst xmlns:a="http://schemas.openxmlformats.org/drawingml/2006/main" xmlns:r="http://schemas.openxmlformats.org/officeDocument/2006/relationships" xmlns:p="http://schemas.openxmlformats.org/presentationml/2006/main">
  <p:tag name="AS_UNIQUEID" val="830"/>
</p:tagLst>
</file>

<file path=ppt/tags/tag449.xml><?xml version="1.0" encoding="utf-8"?>
<p:tagLst xmlns:a="http://schemas.openxmlformats.org/drawingml/2006/main" xmlns:r="http://schemas.openxmlformats.org/officeDocument/2006/relationships" xmlns:p="http://schemas.openxmlformats.org/presentationml/2006/main">
  <p:tag name="AS_UNIQUEID" val="835"/>
</p:tagLst>
</file>

<file path=ppt/tags/tag45.xml><?xml version="1.0" encoding="utf-8"?>
<p:tagLst xmlns:a="http://schemas.openxmlformats.org/drawingml/2006/main" xmlns:r="http://schemas.openxmlformats.org/officeDocument/2006/relationships" xmlns:p="http://schemas.openxmlformats.org/presentationml/2006/main">
  <p:tag name="AS_UNIQUEID" val="2198"/>
</p:tagLst>
</file>

<file path=ppt/tags/tag450.xml><?xml version="1.0" encoding="utf-8"?>
<p:tagLst xmlns:a="http://schemas.openxmlformats.org/drawingml/2006/main" xmlns:r="http://schemas.openxmlformats.org/officeDocument/2006/relationships" xmlns:p="http://schemas.openxmlformats.org/presentationml/2006/main">
  <p:tag name="AS_UNIQUEID" val="836"/>
</p:tagLst>
</file>

<file path=ppt/tags/tag451.xml><?xml version="1.0" encoding="utf-8"?>
<p:tagLst xmlns:a="http://schemas.openxmlformats.org/drawingml/2006/main" xmlns:r="http://schemas.openxmlformats.org/officeDocument/2006/relationships" xmlns:p="http://schemas.openxmlformats.org/presentationml/2006/main">
  <p:tag name="AS_UNIQUEID" val="837"/>
</p:tagLst>
</file>

<file path=ppt/tags/tag452.xml><?xml version="1.0" encoding="utf-8"?>
<p:tagLst xmlns:a="http://schemas.openxmlformats.org/drawingml/2006/main" xmlns:r="http://schemas.openxmlformats.org/officeDocument/2006/relationships" xmlns:p="http://schemas.openxmlformats.org/presentationml/2006/main">
  <p:tag name="AS_UNIQUEID" val="838"/>
</p:tagLst>
</file>

<file path=ppt/tags/tag453.xml><?xml version="1.0" encoding="utf-8"?>
<p:tagLst xmlns:a="http://schemas.openxmlformats.org/drawingml/2006/main" xmlns:r="http://schemas.openxmlformats.org/officeDocument/2006/relationships" xmlns:p="http://schemas.openxmlformats.org/presentationml/2006/main">
  <p:tag name="AS_UNIQUEID" val="839"/>
</p:tagLst>
</file>

<file path=ppt/tags/tag454.xml><?xml version="1.0" encoding="utf-8"?>
<p:tagLst xmlns:a="http://schemas.openxmlformats.org/drawingml/2006/main" xmlns:r="http://schemas.openxmlformats.org/officeDocument/2006/relationships" xmlns:p="http://schemas.openxmlformats.org/presentationml/2006/main">
  <p:tag name="AS_UNIQUEID" val="840"/>
</p:tagLst>
</file>

<file path=ppt/tags/tag455.xml><?xml version="1.0" encoding="utf-8"?>
<p:tagLst xmlns:a="http://schemas.openxmlformats.org/drawingml/2006/main" xmlns:r="http://schemas.openxmlformats.org/officeDocument/2006/relationships" xmlns:p="http://schemas.openxmlformats.org/presentationml/2006/main">
  <p:tag name="AS_UNIQUEID" val="842"/>
</p:tagLst>
</file>

<file path=ppt/tags/tag456.xml><?xml version="1.0" encoding="utf-8"?>
<p:tagLst xmlns:a="http://schemas.openxmlformats.org/drawingml/2006/main" xmlns:r="http://schemas.openxmlformats.org/officeDocument/2006/relationships" xmlns:p="http://schemas.openxmlformats.org/presentationml/2006/main">
  <p:tag name="AS_UNIQUEID" val="843"/>
</p:tagLst>
</file>

<file path=ppt/tags/tag457.xml><?xml version="1.0" encoding="utf-8"?>
<p:tagLst xmlns:a="http://schemas.openxmlformats.org/drawingml/2006/main" xmlns:r="http://schemas.openxmlformats.org/officeDocument/2006/relationships" xmlns:p="http://schemas.openxmlformats.org/presentationml/2006/main">
  <p:tag name="AS_UNIQUEID" val="844"/>
</p:tagLst>
</file>

<file path=ppt/tags/tag458.xml><?xml version="1.0" encoding="utf-8"?>
<p:tagLst xmlns:a="http://schemas.openxmlformats.org/drawingml/2006/main" xmlns:r="http://schemas.openxmlformats.org/officeDocument/2006/relationships" xmlns:p="http://schemas.openxmlformats.org/presentationml/2006/main">
  <p:tag name="AS_UNIQUEID" val="845"/>
</p:tagLst>
</file>

<file path=ppt/tags/tag459.xml><?xml version="1.0" encoding="utf-8"?>
<p:tagLst xmlns:a="http://schemas.openxmlformats.org/drawingml/2006/main" xmlns:r="http://schemas.openxmlformats.org/officeDocument/2006/relationships" xmlns:p="http://schemas.openxmlformats.org/presentationml/2006/main">
  <p:tag name="AS_UNIQUEID" val="846"/>
</p:tagLst>
</file>

<file path=ppt/tags/tag46.xml><?xml version="1.0" encoding="utf-8"?>
<p:tagLst xmlns:a="http://schemas.openxmlformats.org/drawingml/2006/main" xmlns:r="http://schemas.openxmlformats.org/officeDocument/2006/relationships" xmlns:p="http://schemas.openxmlformats.org/presentationml/2006/main">
  <p:tag name="AS_UNIQUEID" val="2199"/>
</p:tagLst>
</file>

<file path=ppt/tags/tag460.xml><?xml version="1.0" encoding="utf-8"?>
<p:tagLst xmlns:a="http://schemas.openxmlformats.org/drawingml/2006/main" xmlns:r="http://schemas.openxmlformats.org/officeDocument/2006/relationships" xmlns:p="http://schemas.openxmlformats.org/presentationml/2006/main">
  <p:tag name="AS_UNIQUEID" val="851"/>
</p:tagLst>
</file>

<file path=ppt/tags/tag461.xml><?xml version="1.0" encoding="utf-8"?>
<p:tagLst xmlns:a="http://schemas.openxmlformats.org/drawingml/2006/main" xmlns:r="http://schemas.openxmlformats.org/officeDocument/2006/relationships" xmlns:p="http://schemas.openxmlformats.org/presentationml/2006/main">
  <p:tag name="AS_UNIQUEID" val="852"/>
</p:tagLst>
</file>

<file path=ppt/tags/tag462.xml><?xml version="1.0" encoding="utf-8"?>
<p:tagLst xmlns:a="http://schemas.openxmlformats.org/drawingml/2006/main" xmlns:r="http://schemas.openxmlformats.org/officeDocument/2006/relationships" xmlns:p="http://schemas.openxmlformats.org/presentationml/2006/main">
  <p:tag name="AS_UNIQUEID" val="853"/>
</p:tagLst>
</file>

<file path=ppt/tags/tag463.xml><?xml version="1.0" encoding="utf-8"?>
<p:tagLst xmlns:a="http://schemas.openxmlformats.org/drawingml/2006/main" xmlns:r="http://schemas.openxmlformats.org/officeDocument/2006/relationships" xmlns:p="http://schemas.openxmlformats.org/presentationml/2006/main">
  <p:tag name="AS_UNIQUEID" val="854"/>
</p:tagLst>
</file>

<file path=ppt/tags/tag464.xml><?xml version="1.0" encoding="utf-8"?>
<p:tagLst xmlns:a="http://schemas.openxmlformats.org/drawingml/2006/main" xmlns:r="http://schemas.openxmlformats.org/officeDocument/2006/relationships" xmlns:p="http://schemas.openxmlformats.org/presentationml/2006/main">
  <p:tag name="AS_UNIQUEID" val="855"/>
</p:tagLst>
</file>

<file path=ppt/tags/tag465.xml><?xml version="1.0" encoding="utf-8"?>
<p:tagLst xmlns:a="http://schemas.openxmlformats.org/drawingml/2006/main" xmlns:r="http://schemas.openxmlformats.org/officeDocument/2006/relationships" xmlns:p="http://schemas.openxmlformats.org/presentationml/2006/main">
  <p:tag name="AS_UNIQUEID" val="856"/>
</p:tagLst>
</file>

<file path=ppt/tags/tag466.xml><?xml version="1.0" encoding="utf-8"?>
<p:tagLst xmlns:a="http://schemas.openxmlformats.org/drawingml/2006/main" xmlns:r="http://schemas.openxmlformats.org/officeDocument/2006/relationships" xmlns:p="http://schemas.openxmlformats.org/presentationml/2006/main">
  <p:tag name="AS_UNIQUEID" val="861"/>
</p:tagLst>
</file>

<file path=ppt/tags/tag467.xml><?xml version="1.0" encoding="utf-8"?>
<p:tagLst xmlns:a="http://schemas.openxmlformats.org/drawingml/2006/main" xmlns:r="http://schemas.openxmlformats.org/officeDocument/2006/relationships" xmlns:p="http://schemas.openxmlformats.org/presentationml/2006/main">
  <p:tag name="AS_UNIQUEID" val="862"/>
</p:tagLst>
</file>

<file path=ppt/tags/tag468.xml><?xml version="1.0" encoding="utf-8"?>
<p:tagLst xmlns:a="http://schemas.openxmlformats.org/drawingml/2006/main" xmlns:r="http://schemas.openxmlformats.org/officeDocument/2006/relationships" xmlns:p="http://schemas.openxmlformats.org/presentationml/2006/main">
  <p:tag name="AS_UNIQUEID" val="863"/>
</p:tagLst>
</file>

<file path=ppt/tags/tag469.xml><?xml version="1.0" encoding="utf-8"?>
<p:tagLst xmlns:a="http://schemas.openxmlformats.org/drawingml/2006/main" xmlns:r="http://schemas.openxmlformats.org/officeDocument/2006/relationships" xmlns:p="http://schemas.openxmlformats.org/presentationml/2006/main">
  <p:tag name="AS_UNIQUEID" val="865"/>
</p:tagLst>
</file>

<file path=ppt/tags/tag47.xml><?xml version="1.0" encoding="utf-8"?>
<p:tagLst xmlns:a="http://schemas.openxmlformats.org/drawingml/2006/main" xmlns:r="http://schemas.openxmlformats.org/officeDocument/2006/relationships" xmlns:p="http://schemas.openxmlformats.org/presentationml/2006/main">
  <p:tag name="AS_UNIQUEID" val="881"/>
</p:tagLst>
</file>

<file path=ppt/tags/tag470.xml><?xml version="1.0" encoding="utf-8"?>
<p:tagLst xmlns:a="http://schemas.openxmlformats.org/drawingml/2006/main" xmlns:r="http://schemas.openxmlformats.org/officeDocument/2006/relationships" xmlns:p="http://schemas.openxmlformats.org/presentationml/2006/main">
  <p:tag name="AS_UNIQUEID" val="866"/>
</p:tagLst>
</file>

<file path=ppt/tags/tag471.xml><?xml version="1.0" encoding="utf-8"?>
<p:tagLst xmlns:a="http://schemas.openxmlformats.org/drawingml/2006/main" xmlns:r="http://schemas.openxmlformats.org/officeDocument/2006/relationships" xmlns:p="http://schemas.openxmlformats.org/presentationml/2006/main">
  <p:tag name="AS_UNIQUEID" val="867"/>
</p:tagLst>
</file>

<file path=ppt/tags/tag472.xml><?xml version="1.0" encoding="utf-8"?>
<p:tagLst xmlns:a="http://schemas.openxmlformats.org/drawingml/2006/main" xmlns:r="http://schemas.openxmlformats.org/officeDocument/2006/relationships" xmlns:p="http://schemas.openxmlformats.org/presentationml/2006/main">
  <p:tag name="AS_UNIQUEID" val="875"/>
</p:tagLst>
</file>

<file path=ppt/tags/tag473.xml><?xml version="1.0" encoding="utf-8"?>
<p:tagLst xmlns:a="http://schemas.openxmlformats.org/drawingml/2006/main" xmlns:r="http://schemas.openxmlformats.org/officeDocument/2006/relationships" xmlns:p="http://schemas.openxmlformats.org/presentationml/2006/main">
  <p:tag name="AS_UNIQUEID" val="876"/>
</p:tagLst>
</file>

<file path=ppt/tags/tag474.xml><?xml version="1.0" encoding="utf-8"?>
<p:tagLst xmlns:a="http://schemas.openxmlformats.org/drawingml/2006/main" xmlns:r="http://schemas.openxmlformats.org/officeDocument/2006/relationships" xmlns:p="http://schemas.openxmlformats.org/presentationml/2006/main">
  <p:tag name="AS_UNIQUEID" val="877"/>
</p:tagLst>
</file>

<file path=ppt/tags/tag475.xml><?xml version="1.0" encoding="utf-8"?>
<p:tagLst xmlns:a="http://schemas.openxmlformats.org/drawingml/2006/main" xmlns:r="http://schemas.openxmlformats.org/officeDocument/2006/relationships" xmlns:p="http://schemas.openxmlformats.org/presentationml/2006/main">
  <p:tag name="AS_UNIQUEID" val="878"/>
</p:tagLst>
</file>

<file path=ppt/tags/tag476.xml><?xml version="1.0" encoding="utf-8"?>
<p:tagLst xmlns:a="http://schemas.openxmlformats.org/drawingml/2006/main" xmlns:r="http://schemas.openxmlformats.org/officeDocument/2006/relationships" xmlns:p="http://schemas.openxmlformats.org/presentationml/2006/main">
  <p:tag name="AS_UNIQUEID" val="879"/>
</p:tagLst>
</file>

<file path=ppt/tags/tag477.xml><?xml version="1.0" encoding="utf-8"?>
<p:tagLst xmlns:a="http://schemas.openxmlformats.org/drawingml/2006/main" xmlns:r="http://schemas.openxmlformats.org/officeDocument/2006/relationships" xmlns:p="http://schemas.openxmlformats.org/presentationml/2006/main">
  <p:tag name="AS_UNIQUEID" val="881"/>
</p:tagLst>
</file>

<file path=ppt/tags/tag478.xml><?xml version="1.0" encoding="utf-8"?>
<p:tagLst xmlns:a="http://schemas.openxmlformats.org/drawingml/2006/main" xmlns:r="http://schemas.openxmlformats.org/officeDocument/2006/relationships" xmlns:p="http://schemas.openxmlformats.org/presentationml/2006/main">
  <p:tag name="AS_UNIQUEID" val="882"/>
</p:tagLst>
</file>

<file path=ppt/tags/tag479.xml><?xml version="1.0" encoding="utf-8"?>
<p:tagLst xmlns:a="http://schemas.openxmlformats.org/drawingml/2006/main" xmlns:r="http://schemas.openxmlformats.org/officeDocument/2006/relationships" xmlns:p="http://schemas.openxmlformats.org/presentationml/2006/main">
  <p:tag name="AS_UNIQUEID" val="884"/>
</p:tagLst>
</file>

<file path=ppt/tags/tag48.xml><?xml version="1.0" encoding="utf-8"?>
<p:tagLst xmlns:a="http://schemas.openxmlformats.org/drawingml/2006/main" xmlns:r="http://schemas.openxmlformats.org/officeDocument/2006/relationships" xmlns:p="http://schemas.openxmlformats.org/presentationml/2006/main">
  <p:tag name="AS_UNIQUEID" val="882"/>
</p:tagLst>
</file>

<file path=ppt/tags/tag480.xml><?xml version="1.0" encoding="utf-8"?>
<p:tagLst xmlns:a="http://schemas.openxmlformats.org/drawingml/2006/main" xmlns:r="http://schemas.openxmlformats.org/officeDocument/2006/relationships" xmlns:p="http://schemas.openxmlformats.org/presentationml/2006/main">
  <p:tag name="AS_UNIQUEID" val="885"/>
</p:tagLst>
</file>

<file path=ppt/tags/tag481.xml><?xml version="1.0" encoding="utf-8"?>
<p:tagLst xmlns:a="http://schemas.openxmlformats.org/drawingml/2006/main" xmlns:r="http://schemas.openxmlformats.org/officeDocument/2006/relationships" xmlns:p="http://schemas.openxmlformats.org/presentationml/2006/main">
  <p:tag name="AS_UNIQUEID" val="893"/>
</p:tagLst>
</file>

<file path=ppt/tags/tag482.xml><?xml version="1.0" encoding="utf-8"?>
<p:tagLst xmlns:a="http://schemas.openxmlformats.org/drawingml/2006/main" xmlns:r="http://schemas.openxmlformats.org/officeDocument/2006/relationships" xmlns:p="http://schemas.openxmlformats.org/presentationml/2006/main">
  <p:tag name="AS_UNIQUEID" val="894"/>
</p:tagLst>
</file>

<file path=ppt/tags/tag483.xml><?xml version="1.0" encoding="utf-8"?>
<p:tagLst xmlns:a="http://schemas.openxmlformats.org/drawingml/2006/main" xmlns:r="http://schemas.openxmlformats.org/officeDocument/2006/relationships" xmlns:p="http://schemas.openxmlformats.org/presentationml/2006/main">
  <p:tag name="AS_UNIQUEID" val="895"/>
</p:tagLst>
</file>

<file path=ppt/tags/tag484.xml><?xml version="1.0" encoding="utf-8"?>
<p:tagLst xmlns:a="http://schemas.openxmlformats.org/drawingml/2006/main" xmlns:r="http://schemas.openxmlformats.org/officeDocument/2006/relationships" xmlns:p="http://schemas.openxmlformats.org/presentationml/2006/main">
  <p:tag name="AS_UNIQUEID" val="896"/>
</p:tagLst>
</file>

<file path=ppt/tags/tag485.xml><?xml version="1.0" encoding="utf-8"?>
<p:tagLst xmlns:a="http://schemas.openxmlformats.org/drawingml/2006/main" xmlns:r="http://schemas.openxmlformats.org/officeDocument/2006/relationships" xmlns:p="http://schemas.openxmlformats.org/presentationml/2006/main">
  <p:tag name="AS_UNIQUEID" val="898"/>
</p:tagLst>
</file>

<file path=ppt/tags/tag486.xml><?xml version="1.0" encoding="utf-8"?>
<p:tagLst xmlns:a="http://schemas.openxmlformats.org/drawingml/2006/main" xmlns:r="http://schemas.openxmlformats.org/officeDocument/2006/relationships" xmlns:p="http://schemas.openxmlformats.org/presentationml/2006/main">
  <p:tag name="AS_UNIQUEID" val="899"/>
</p:tagLst>
</file>

<file path=ppt/tags/tag487.xml><?xml version="1.0" encoding="utf-8"?>
<p:tagLst xmlns:a="http://schemas.openxmlformats.org/drawingml/2006/main" xmlns:r="http://schemas.openxmlformats.org/officeDocument/2006/relationships" xmlns:p="http://schemas.openxmlformats.org/presentationml/2006/main">
  <p:tag name="AS_UNIQUEID" val="900"/>
</p:tagLst>
</file>

<file path=ppt/tags/tag488.xml><?xml version="1.0" encoding="utf-8"?>
<p:tagLst xmlns:a="http://schemas.openxmlformats.org/drawingml/2006/main" xmlns:r="http://schemas.openxmlformats.org/officeDocument/2006/relationships" xmlns:p="http://schemas.openxmlformats.org/presentationml/2006/main">
  <p:tag name="AS_UNIQUEID" val="901"/>
</p:tagLst>
</file>

<file path=ppt/tags/tag489.xml><?xml version="1.0" encoding="utf-8"?>
<p:tagLst xmlns:a="http://schemas.openxmlformats.org/drawingml/2006/main" xmlns:r="http://schemas.openxmlformats.org/officeDocument/2006/relationships" xmlns:p="http://schemas.openxmlformats.org/presentationml/2006/main">
  <p:tag name="AS_UNIQUEID" val="906"/>
</p:tagLst>
</file>

<file path=ppt/tags/tag49.xml><?xml version="1.0" encoding="utf-8"?>
<p:tagLst xmlns:a="http://schemas.openxmlformats.org/drawingml/2006/main" xmlns:r="http://schemas.openxmlformats.org/officeDocument/2006/relationships" xmlns:p="http://schemas.openxmlformats.org/presentationml/2006/main">
  <p:tag name="AS_UNIQUEID" val="2201"/>
</p:tagLst>
</file>

<file path=ppt/tags/tag490.xml><?xml version="1.0" encoding="utf-8"?>
<p:tagLst xmlns:a="http://schemas.openxmlformats.org/drawingml/2006/main" xmlns:r="http://schemas.openxmlformats.org/officeDocument/2006/relationships" xmlns:p="http://schemas.openxmlformats.org/presentationml/2006/main">
  <p:tag name="AS_UNIQUEID" val="907"/>
</p:tagLst>
</file>

<file path=ppt/tags/tag491.xml><?xml version="1.0" encoding="utf-8"?>
<p:tagLst xmlns:a="http://schemas.openxmlformats.org/drawingml/2006/main" xmlns:r="http://schemas.openxmlformats.org/officeDocument/2006/relationships" xmlns:p="http://schemas.openxmlformats.org/presentationml/2006/main">
  <p:tag name="AS_UNIQUEID" val="1144"/>
</p:tagLst>
</file>

<file path=ppt/tags/tag492.xml><?xml version="1.0" encoding="utf-8"?>
<p:tagLst xmlns:a="http://schemas.openxmlformats.org/drawingml/2006/main" xmlns:r="http://schemas.openxmlformats.org/officeDocument/2006/relationships" xmlns:p="http://schemas.openxmlformats.org/presentationml/2006/main">
  <p:tag name="AS_UNIQUEID" val="1145"/>
</p:tagLst>
</file>

<file path=ppt/tags/tag493.xml><?xml version="1.0" encoding="utf-8"?>
<p:tagLst xmlns:a="http://schemas.openxmlformats.org/drawingml/2006/main" xmlns:r="http://schemas.openxmlformats.org/officeDocument/2006/relationships" xmlns:p="http://schemas.openxmlformats.org/presentationml/2006/main">
  <p:tag name="AS_UNIQUEID" val="1146"/>
</p:tagLst>
</file>

<file path=ppt/tags/tag494.xml><?xml version="1.0" encoding="utf-8"?>
<p:tagLst xmlns:a="http://schemas.openxmlformats.org/drawingml/2006/main" xmlns:r="http://schemas.openxmlformats.org/officeDocument/2006/relationships" xmlns:p="http://schemas.openxmlformats.org/presentationml/2006/main">
  <p:tag name="AS_UNIQUEID" val="1152"/>
</p:tagLst>
</file>

<file path=ppt/tags/tag495.xml><?xml version="1.0" encoding="utf-8"?>
<p:tagLst xmlns:a="http://schemas.openxmlformats.org/drawingml/2006/main" xmlns:r="http://schemas.openxmlformats.org/officeDocument/2006/relationships" xmlns:p="http://schemas.openxmlformats.org/presentationml/2006/main">
  <p:tag name="AS_UNIQUEID" val="1153"/>
</p:tagLst>
</file>

<file path=ppt/tags/tag496.xml><?xml version="1.0" encoding="utf-8"?>
<p:tagLst xmlns:a="http://schemas.openxmlformats.org/drawingml/2006/main" xmlns:r="http://schemas.openxmlformats.org/officeDocument/2006/relationships" xmlns:p="http://schemas.openxmlformats.org/presentationml/2006/main">
  <p:tag name="AS_UNIQUEID" val="1154"/>
</p:tagLst>
</file>

<file path=ppt/tags/tag497.xml><?xml version="1.0" encoding="utf-8"?>
<p:tagLst xmlns:a="http://schemas.openxmlformats.org/drawingml/2006/main" xmlns:r="http://schemas.openxmlformats.org/officeDocument/2006/relationships" xmlns:p="http://schemas.openxmlformats.org/presentationml/2006/main">
  <p:tag name="AS_UNIQUEID" val="1155"/>
</p:tagLst>
</file>

<file path=ppt/tags/tag498.xml><?xml version="1.0" encoding="utf-8"?>
<p:tagLst xmlns:a="http://schemas.openxmlformats.org/drawingml/2006/main" xmlns:r="http://schemas.openxmlformats.org/officeDocument/2006/relationships" xmlns:p="http://schemas.openxmlformats.org/presentationml/2006/main">
  <p:tag name="AS_UNIQUEID" val="1156"/>
</p:tagLst>
</file>

<file path=ppt/tags/tag499.xml><?xml version="1.0" encoding="utf-8"?>
<p:tagLst xmlns:a="http://schemas.openxmlformats.org/drawingml/2006/main" xmlns:r="http://schemas.openxmlformats.org/officeDocument/2006/relationships" xmlns:p="http://schemas.openxmlformats.org/presentationml/2006/main">
  <p:tag name="AS_UNIQUEID" val="1157"/>
</p:tagLst>
</file>

<file path=ppt/tags/tag5.xml><?xml version="1.0" encoding="utf-8"?>
<p:tagLst xmlns:a="http://schemas.openxmlformats.org/drawingml/2006/main" xmlns:r="http://schemas.openxmlformats.org/officeDocument/2006/relationships" xmlns:p="http://schemas.openxmlformats.org/presentationml/2006/main">
  <p:tag name="AS_UNIQUEID" val="824"/>
</p:tagLst>
</file>

<file path=ppt/tags/tag50.xml><?xml version="1.0" encoding="utf-8"?>
<p:tagLst xmlns:a="http://schemas.openxmlformats.org/drawingml/2006/main" xmlns:r="http://schemas.openxmlformats.org/officeDocument/2006/relationships" xmlns:p="http://schemas.openxmlformats.org/presentationml/2006/main">
  <p:tag name="AS_UNIQUEID" val="2202"/>
</p:tagLst>
</file>

<file path=ppt/tags/tag500.xml><?xml version="1.0" encoding="utf-8"?>
<p:tagLst xmlns:a="http://schemas.openxmlformats.org/drawingml/2006/main" xmlns:r="http://schemas.openxmlformats.org/officeDocument/2006/relationships" xmlns:p="http://schemas.openxmlformats.org/presentationml/2006/main">
  <p:tag name="AS_UNIQUEID" val="1158"/>
</p:tagLst>
</file>

<file path=ppt/tags/tag501.xml><?xml version="1.0" encoding="utf-8"?>
<p:tagLst xmlns:a="http://schemas.openxmlformats.org/drawingml/2006/main" xmlns:r="http://schemas.openxmlformats.org/officeDocument/2006/relationships" xmlns:p="http://schemas.openxmlformats.org/presentationml/2006/main">
  <p:tag name="AS_UNIQUEID" val="1160"/>
</p:tagLst>
</file>

<file path=ppt/tags/tag502.xml><?xml version="1.0" encoding="utf-8"?>
<p:tagLst xmlns:a="http://schemas.openxmlformats.org/drawingml/2006/main" xmlns:r="http://schemas.openxmlformats.org/officeDocument/2006/relationships" xmlns:p="http://schemas.openxmlformats.org/presentationml/2006/main">
  <p:tag name="AS_UNIQUEID" val="1161"/>
</p:tagLst>
</file>

<file path=ppt/tags/tag503.xml><?xml version="1.0" encoding="utf-8"?>
<p:tagLst xmlns:a="http://schemas.openxmlformats.org/drawingml/2006/main" xmlns:r="http://schemas.openxmlformats.org/officeDocument/2006/relationships" xmlns:p="http://schemas.openxmlformats.org/presentationml/2006/main">
  <p:tag name="AS_UNIQUEID" val="1162"/>
</p:tagLst>
</file>

<file path=ppt/tags/tag504.xml><?xml version="1.0" encoding="utf-8"?>
<p:tagLst xmlns:a="http://schemas.openxmlformats.org/drawingml/2006/main" xmlns:r="http://schemas.openxmlformats.org/officeDocument/2006/relationships" xmlns:p="http://schemas.openxmlformats.org/presentationml/2006/main">
  <p:tag name="AS_UNIQUEID" val="1163"/>
</p:tagLst>
</file>

<file path=ppt/tags/tag505.xml><?xml version="1.0" encoding="utf-8"?>
<p:tagLst xmlns:a="http://schemas.openxmlformats.org/drawingml/2006/main" xmlns:r="http://schemas.openxmlformats.org/officeDocument/2006/relationships" xmlns:p="http://schemas.openxmlformats.org/presentationml/2006/main">
  <p:tag name="AS_UNIQUEID" val="1164"/>
</p:tagLst>
</file>

<file path=ppt/tags/tag506.xml><?xml version="1.0" encoding="utf-8"?>
<p:tagLst xmlns:a="http://schemas.openxmlformats.org/drawingml/2006/main" xmlns:r="http://schemas.openxmlformats.org/officeDocument/2006/relationships" xmlns:p="http://schemas.openxmlformats.org/presentationml/2006/main">
  <p:tag name="AS_UNIQUEID" val="1165"/>
</p:tagLst>
</file>

<file path=ppt/tags/tag507.xml><?xml version="1.0" encoding="utf-8"?>
<p:tagLst xmlns:a="http://schemas.openxmlformats.org/drawingml/2006/main" xmlns:r="http://schemas.openxmlformats.org/officeDocument/2006/relationships" xmlns:p="http://schemas.openxmlformats.org/presentationml/2006/main">
  <p:tag name="AS_UNIQUEID" val="1166"/>
</p:tagLst>
</file>

<file path=ppt/tags/tag508.xml><?xml version="1.0" encoding="utf-8"?>
<p:tagLst xmlns:a="http://schemas.openxmlformats.org/drawingml/2006/main" xmlns:r="http://schemas.openxmlformats.org/officeDocument/2006/relationships" xmlns:p="http://schemas.openxmlformats.org/presentationml/2006/main">
  <p:tag name="AS_UNIQUEID" val="1168"/>
</p:tagLst>
</file>

<file path=ppt/tags/tag509.xml><?xml version="1.0" encoding="utf-8"?>
<p:tagLst xmlns:a="http://schemas.openxmlformats.org/drawingml/2006/main" xmlns:r="http://schemas.openxmlformats.org/officeDocument/2006/relationships" xmlns:p="http://schemas.openxmlformats.org/presentationml/2006/main">
  <p:tag name="AS_UNIQUEID" val="1169"/>
</p:tagLst>
</file>

<file path=ppt/tags/tag51.xml><?xml version="1.0" encoding="utf-8"?>
<p:tagLst xmlns:a="http://schemas.openxmlformats.org/drawingml/2006/main" xmlns:r="http://schemas.openxmlformats.org/officeDocument/2006/relationships" xmlns:p="http://schemas.openxmlformats.org/presentationml/2006/main">
  <p:tag name="AS_UNIQUEID" val="882"/>
</p:tagLst>
</file>

<file path=ppt/tags/tag510.xml><?xml version="1.0" encoding="utf-8"?>
<p:tagLst xmlns:a="http://schemas.openxmlformats.org/drawingml/2006/main" xmlns:r="http://schemas.openxmlformats.org/officeDocument/2006/relationships" xmlns:p="http://schemas.openxmlformats.org/presentationml/2006/main">
  <p:tag name="AS_UNIQUEID" val="1170"/>
</p:tagLst>
</file>

<file path=ppt/tags/tag511.xml><?xml version="1.0" encoding="utf-8"?>
<p:tagLst xmlns:a="http://schemas.openxmlformats.org/drawingml/2006/main" xmlns:r="http://schemas.openxmlformats.org/officeDocument/2006/relationships" xmlns:p="http://schemas.openxmlformats.org/presentationml/2006/main">
  <p:tag name="AS_UNIQUEID" val="1171"/>
</p:tagLst>
</file>

<file path=ppt/tags/tag512.xml><?xml version="1.0" encoding="utf-8"?>
<p:tagLst xmlns:a="http://schemas.openxmlformats.org/drawingml/2006/main" xmlns:r="http://schemas.openxmlformats.org/officeDocument/2006/relationships" xmlns:p="http://schemas.openxmlformats.org/presentationml/2006/main">
  <p:tag name="AS_UNIQUEID" val="1172"/>
</p:tagLst>
</file>

<file path=ppt/tags/tag513.xml><?xml version="1.0" encoding="utf-8"?>
<p:tagLst xmlns:a="http://schemas.openxmlformats.org/drawingml/2006/main" xmlns:r="http://schemas.openxmlformats.org/officeDocument/2006/relationships" xmlns:p="http://schemas.openxmlformats.org/presentationml/2006/main">
  <p:tag name="AS_UNIQUEID" val="1173"/>
</p:tagLst>
</file>

<file path=ppt/tags/tag514.xml><?xml version="1.0" encoding="utf-8"?>
<p:tagLst xmlns:a="http://schemas.openxmlformats.org/drawingml/2006/main" xmlns:r="http://schemas.openxmlformats.org/officeDocument/2006/relationships" xmlns:p="http://schemas.openxmlformats.org/presentationml/2006/main">
  <p:tag name="AS_UNIQUEID" val="1174"/>
</p:tagLst>
</file>

<file path=ppt/tags/tag515.xml><?xml version="1.0" encoding="utf-8"?>
<p:tagLst xmlns:a="http://schemas.openxmlformats.org/drawingml/2006/main" xmlns:r="http://schemas.openxmlformats.org/officeDocument/2006/relationships" xmlns:p="http://schemas.openxmlformats.org/presentationml/2006/main">
  <p:tag name="AS_UNIQUEID" val="1176"/>
</p:tagLst>
</file>

<file path=ppt/tags/tag516.xml><?xml version="1.0" encoding="utf-8"?>
<p:tagLst xmlns:a="http://schemas.openxmlformats.org/drawingml/2006/main" xmlns:r="http://schemas.openxmlformats.org/officeDocument/2006/relationships" xmlns:p="http://schemas.openxmlformats.org/presentationml/2006/main">
  <p:tag name="AS_UNIQUEID" val="1177"/>
</p:tagLst>
</file>

<file path=ppt/tags/tag517.xml><?xml version="1.0" encoding="utf-8"?>
<p:tagLst xmlns:a="http://schemas.openxmlformats.org/drawingml/2006/main" xmlns:r="http://schemas.openxmlformats.org/officeDocument/2006/relationships" xmlns:p="http://schemas.openxmlformats.org/presentationml/2006/main">
  <p:tag name="AS_UNIQUEID" val="1178"/>
</p:tagLst>
</file>

<file path=ppt/tags/tag518.xml><?xml version="1.0" encoding="utf-8"?>
<p:tagLst xmlns:a="http://schemas.openxmlformats.org/drawingml/2006/main" xmlns:r="http://schemas.openxmlformats.org/officeDocument/2006/relationships" xmlns:p="http://schemas.openxmlformats.org/presentationml/2006/main">
  <p:tag name="AS_UNIQUEID" val="1179"/>
</p:tagLst>
</file>

<file path=ppt/tags/tag519.xml><?xml version="1.0" encoding="utf-8"?>
<p:tagLst xmlns:a="http://schemas.openxmlformats.org/drawingml/2006/main" xmlns:r="http://schemas.openxmlformats.org/officeDocument/2006/relationships" xmlns:p="http://schemas.openxmlformats.org/presentationml/2006/main">
  <p:tag name="AS_UNIQUEID" val="1180"/>
</p:tagLst>
</file>

<file path=ppt/tags/tag52.xml><?xml version="1.0" encoding="utf-8"?>
<p:tagLst xmlns:a="http://schemas.openxmlformats.org/drawingml/2006/main" xmlns:r="http://schemas.openxmlformats.org/officeDocument/2006/relationships" xmlns:p="http://schemas.openxmlformats.org/presentationml/2006/main">
  <p:tag name="AS_UNIQUEID" val="882"/>
</p:tagLst>
</file>

<file path=ppt/tags/tag520.xml><?xml version="1.0" encoding="utf-8"?>
<p:tagLst xmlns:a="http://schemas.openxmlformats.org/drawingml/2006/main" xmlns:r="http://schemas.openxmlformats.org/officeDocument/2006/relationships" xmlns:p="http://schemas.openxmlformats.org/presentationml/2006/main">
  <p:tag name="AS_UNIQUEID" val="1181"/>
</p:tagLst>
</file>

<file path=ppt/tags/tag521.xml><?xml version="1.0" encoding="utf-8"?>
<p:tagLst xmlns:a="http://schemas.openxmlformats.org/drawingml/2006/main" xmlns:r="http://schemas.openxmlformats.org/officeDocument/2006/relationships" xmlns:p="http://schemas.openxmlformats.org/presentationml/2006/main">
  <p:tag name="AS_UNIQUEID" val="1183"/>
</p:tagLst>
</file>

<file path=ppt/tags/tag522.xml><?xml version="1.0" encoding="utf-8"?>
<p:tagLst xmlns:a="http://schemas.openxmlformats.org/drawingml/2006/main" xmlns:r="http://schemas.openxmlformats.org/officeDocument/2006/relationships" xmlns:p="http://schemas.openxmlformats.org/presentationml/2006/main">
  <p:tag name="AS_UNIQUEID" val="1184"/>
</p:tagLst>
</file>

<file path=ppt/tags/tag523.xml><?xml version="1.0" encoding="utf-8"?>
<p:tagLst xmlns:a="http://schemas.openxmlformats.org/drawingml/2006/main" xmlns:r="http://schemas.openxmlformats.org/officeDocument/2006/relationships" xmlns:p="http://schemas.openxmlformats.org/presentationml/2006/main">
  <p:tag name="AS_UNIQUEID" val="1185"/>
</p:tagLst>
</file>

<file path=ppt/tags/tag524.xml><?xml version="1.0" encoding="utf-8"?>
<p:tagLst xmlns:a="http://schemas.openxmlformats.org/drawingml/2006/main" xmlns:r="http://schemas.openxmlformats.org/officeDocument/2006/relationships" xmlns:p="http://schemas.openxmlformats.org/presentationml/2006/main">
  <p:tag name="AS_UNIQUEID" val="1186"/>
</p:tagLst>
</file>

<file path=ppt/tags/tag525.xml><?xml version="1.0" encoding="utf-8"?>
<p:tagLst xmlns:a="http://schemas.openxmlformats.org/drawingml/2006/main" xmlns:r="http://schemas.openxmlformats.org/officeDocument/2006/relationships" xmlns:p="http://schemas.openxmlformats.org/presentationml/2006/main">
  <p:tag name="AS_UNIQUEID" val="1187"/>
</p:tagLst>
</file>

<file path=ppt/tags/tag526.xml><?xml version="1.0" encoding="utf-8"?>
<p:tagLst xmlns:a="http://schemas.openxmlformats.org/drawingml/2006/main" xmlns:r="http://schemas.openxmlformats.org/officeDocument/2006/relationships" xmlns:p="http://schemas.openxmlformats.org/presentationml/2006/main">
  <p:tag name="AS_UNIQUEID" val="1188"/>
</p:tagLst>
</file>

<file path=ppt/tags/tag527.xml><?xml version="1.0" encoding="utf-8"?>
<p:tagLst xmlns:a="http://schemas.openxmlformats.org/drawingml/2006/main" xmlns:r="http://schemas.openxmlformats.org/officeDocument/2006/relationships" xmlns:p="http://schemas.openxmlformats.org/presentationml/2006/main">
  <p:tag name="AS_UNIQUEID" val="1190"/>
</p:tagLst>
</file>

<file path=ppt/tags/tag528.xml><?xml version="1.0" encoding="utf-8"?>
<p:tagLst xmlns:a="http://schemas.openxmlformats.org/drawingml/2006/main" xmlns:r="http://schemas.openxmlformats.org/officeDocument/2006/relationships" xmlns:p="http://schemas.openxmlformats.org/presentationml/2006/main">
  <p:tag name="AS_UNIQUEID" val="1191"/>
</p:tagLst>
</file>

<file path=ppt/tags/tag529.xml><?xml version="1.0" encoding="utf-8"?>
<p:tagLst xmlns:a="http://schemas.openxmlformats.org/drawingml/2006/main" xmlns:r="http://schemas.openxmlformats.org/officeDocument/2006/relationships" xmlns:p="http://schemas.openxmlformats.org/presentationml/2006/main">
  <p:tag name="AS_UNIQUEID" val="1192"/>
</p:tagLst>
</file>

<file path=ppt/tags/tag53.xml><?xml version="1.0" encoding="utf-8"?>
<p:tagLst xmlns:a="http://schemas.openxmlformats.org/drawingml/2006/main" xmlns:r="http://schemas.openxmlformats.org/officeDocument/2006/relationships" xmlns:p="http://schemas.openxmlformats.org/presentationml/2006/main">
  <p:tag name="AS_UNIQUEID" val="882"/>
</p:tagLst>
</file>

<file path=ppt/tags/tag530.xml><?xml version="1.0" encoding="utf-8"?>
<p:tagLst xmlns:a="http://schemas.openxmlformats.org/drawingml/2006/main" xmlns:r="http://schemas.openxmlformats.org/officeDocument/2006/relationships" xmlns:p="http://schemas.openxmlformats.org/presentationml/2006/main">
  <p:tag name="AS_UNIQUEID" val="1193"/>
</p:tagLst>
</file>

<file path=ppt/tags/tag531.xml><?xml version="1.0" encoding="utf-8"?>
<p:tagLst xmlns:a="http://schemas.openxmlformats.org/drawingml/2006/main" xmlns:r="http://schemas.openxmlformats.org/officeDocument/2006/relationships" xmlns:p="http://schemas.openxmlformats.org/presentationml/2006/main">
  <p:tag name="AS_UNIQUEID" val="1194"/>
</p:tagLst>
</file>

<file path=ppt/tags/tag532.xml><?xml version="1.0" encoding="utf-8"?>
<p:tagLst xmlns:a="http://schemas.openxmlformats.org/drawingml/2006/main" xmlns:r="http://schemas.openxmlformats.org/officeDocument/2006/relationships" xmlns:p="http://schemas.openxmlformats.org/presentationml/2006/main">
  <p:tag name="AS_UNIQUEID" val="1195"/>
</p:tagLst>
</file>

<file path=ppt/tags/tag533.xml><?xml version="1.0" encoding="utf-8"?>
<p:tagLst xmlns:a="http://schemas.openxmlformats.org/drawingml/2006/main" xmlns:r="http://schemas.openxmlformats.org/officeDocument/2006/relationships" xmlns:p="http://schemas.openxmlformats.org/presentationml/2006/main">
  <p:tag name="AS_UNIQUEID" val="1196"/>
</p:tagLst>
</file>

<file path=ppt/tags/tag534.xml><?xml version="1.0" encoding="utf-8"?>
<p:tagLst xmlns:a="http://schemas.openxmlformats.org/drawingml/2006/main" xmlns:r="http://schemas.openxmlformats.org/officeDocument/2006/relationships" xmlns:p="http://schemas.openxmlformats.org/presentationml/2006/main">
  <p:tag name="AS_UNIQUEID" val="1198"/>
</p:tagLst>
</file>

<file path=ppt/tags/tag535.xml><?xml version="1.0" encoding="utf-8"?>
<p:tagLst xmlns:a="http://schemas.openxmlformats.org/drawingml/2006/main" xmlns:r="http://schemas.openxmlformats.org/officeDocument/2006/relationships" xmlns:p="http://schemas.openxmlformats.org/presentationml/2006/main">
  <p:tag name="AS_UNIQUEID" val="1199"/>
</p:tagLst>
</file>

<file path=ppt/tags/tag536.xml><?xml version="1.0" encoding="utf-8"?>
<p:tagLst xmlns:a="http://schemas.openxmlformats.org/drawingml/2006/main" xmlns:r="http://schemas.openxmlformats.org/officeDocument/2006/relationships" xmlns:p="http://schemas.openxmlformats.org/presentationml/2006/main">
  <p:tag name="AS_UNIQUEID" val="1200"/>
</p:tagLst>
</file>

<file path=ppt/tags/tag537.xml><?xml version="1.0" encoding="utf-8"?>
<p:tagLst xmlns:a="http://schemas.openxmlformats.org/drawingml/2006/main" xmlns:r="http://schemas.openxmlformats.org/officeDocument/2006/relationships" xmlns:p="http://schemas.openxmlformats.org/presentationml/2006/main">
  <p:tag name="AS_UNIQUEID" val="1201"/>
</p:tagLst>
</file>

<file path=ppt/tags/tag538.xml><?xml version="1.0" encoding="utf-8"?>
<p:tagLst xmlns:a="http://schemas.openxmlformats.org/drawingml/2006/main" xmlns:r="http://schemas.openxmlformats.org/officeDocument/2006/relationships" xmlns:p="http://schemas.openxmlformats.org/presentationml/2006/main">
  <p:tag name="AS_UNIQUEID" val="1202"/>
</p:tagLst>
</file>

<file path=ppt/tags/tag539.xml><?xml version="1.0" encoding="utf-8"?>
<p:tagLst xmlns:a="http://schemas.openxmlformats.org/drawingml/2006/main" xmlns:r="http://schemas.openxmlformats.org/officeDocument/2006/relationships" xmlns:p="http://schemas.openxmlformats.org/presentationml/2006/main">
  <p:tag name="AS_UNIQUEID" val="1203"/>
</p:tagLst>
</file>

<file path=ppt/tags/tag54.xml><?xml version="1.0" encoding="utf-8"?>
<p:tagLst xmlns:a="http://schemas.openxmlformats.org/drawingml/2006/main" xmlns:r="http://schemas.openxmlformats.org/officeDocument/2006/relationships" xmlns:p="http://schemas.openxmlformats.org/presentationml/2006/main">
  <p:tag name="AS_UNIQUEID" val="2204"/>
</p:tagLst>
</file>

<file path=ppt/tags/tag540.xml><?xml version="1.0" encoding="utf-8"?>
<p:tagLst xmlns:a="http://schemas.openxmlformats.org/drawingml/2006/main" xmlns:r="http://schemas.openxmlformats.org/officeDocument/2006/relationships" xmlns:p="http://schemas.openxmlformats.org/presentationml/2006/main">
  <p:tag name="AS_UNIQUEID" val="1205"/>
</p:tagLst>
</file>

<file path=ppt/tags/tag541.xml><?xml version="1.0" encoding="utf-8"?>
<p:tagLst xmlns:a="http://schemas.openxmlformats.org/drawingml/2006/main" xmlns:r="http://schemas.openxmlformats.org/officeDocument/2006/relationships" xmlns:p="http://schemas.openxmlformats.org/presentationml/2006/main">
  <p:tag name="AS_UNIQUEID" val="1206"/>
</p:tagLst>
</file>

<file path=ppt/tags/tag542.xml><?xml version="1.0" encoding="utf-8"?>
<p:tagLst xmlns:a="http://schemas.openxmlformats.org/drawingml/2006/main" xmlns:r="http://schemas.openxmlformats.org/officeDocument/2006/relationships" xmlns:p="http://schemas.openxmlformats.org/presentationml/2006/main">
  <p:tag name="AS_UNIQUEID" val="1209"/>
</p:tagLst>
</file>

<file path=ppt/tags/tag543.xml><?xml version="1.0" encoding="utf-8"?>
<p:tagLst xmlns:a="http://schemas.openxmlformats.org/drawingml/2006/main" xmlns:r="http://schemas.openxmlformats.org/officeDocument/2006/relationships" xmlns:p="http://schemas.openxmlformats.org/presentationml/2006/main">
  <p:tag name="AS_UNIQUEID" val="1210"/>
</p:tagLst>
</file>

<file path=ppt/tags/tag544.xml><?xml version="1.0" encoding="utf-8"?>
<p:tagLst xmlns:a="http://schemas.openxmlformats.org/drawingml/2006/main" xmlns:r="http://schemas.openxmlformats.org/officeDocument/2006/relationships" xmlns:p="http://schemas.openxmlformats.org/presentationml/2006/main">
  <p:tag name="AS_UNIQUEID" val="1207"/>
</p:tagLst>
</file>

<file path=ppt/tags/tag545.xml><?xml version="1.0" encoding="utf-8"?>
<p:tagLst xmlns:a="http://schemas.openxmlformats.org/drawingml/2006/main" xmlns:r="http://schemas.openxmlformats.org/officeDocument/2006/relationships" xmlns:p="http://schemas.openxmlformats.org/presentationml/2006/main">
  <p:tag name="AS_UNIQUEID" val="1208"/>
</p:tagLst>
</file>

<file path=ppt/tags/tag546.xml><?xml version="1.0" encoding="utf-8"?>
<p:tagLst xmlns:a="http://schemas.openxmlformats.org/drawingml/2006/main" xmlns:r="http://schemas.openxmlformats.org/officeDocument/2006/relationships" xmlns:p="http://schemas.openxmlformats.org/presentationml/2006/main">
  <p:tag name="AS_UNIQUEID" val="1212"/>
</p:tagLst>
</file>

<file path=ppt/tags/tag547.xml><?xml version="1.0" encoding="utf-8"?>
<p:tagLst xmlns:a="http://schemas.openxmlformats.org/drawingml/2006/main" xmlns:r="http://schemas.openxmlformats.org/officeDocument/2006/relationships" xmlns:p="http://schemas.openxmlformats.org/presentationml/2006/main">
  <p:tag name="AS_UNIQUEID" val="1213"/>
</p:tagLst>
</file>

<file path=ppt/tags/tag548.xml><?xml version="1.0" encoding="utf-8"?>
<p:tagLst xmlns:a="http://schemas.openxmlformats.org/drawingml/2006/main" xmlns:r="http://schemas.openxmlformats.org/officeDocument/2006/relationships" xmlns:p="http://schemas.openxmlformats.org/presentationml/2006/main">
  <p:tag name="AS_UNIQUEID" val="1214"/>
</p:tagLst>
</file>

<file path=ppt/tags/tag549.xml><?xml version="1.0" encoding="utf-8"?>
<p:tagLst xmlns:a="http://schemas.openxmlformats.org/drawingml/2006/main" xmlns:r="http://schemas.openxmlformats.org/officeDocument/2006/relationships" xmlns:p="http://schemas.openxmlformats.org/presentationml/2006/main">
  <p:tag name="AS_UNIQUEID" val="1216"/>
</p:tagLst>
</file>

<file path=ppt/tags/tag55.xml><?xml version="1.0" encoding="utf-8"?>
<p:tagLst xmlns:a="http://schemas.openxmlformats.org/drawingml/2006/main" xmlns:r="http://schemas.openxmlformats.org/officeDocument/2006/relationships" xmlns:p="http://schemas.openxmlformats.org/presentationml/2006/main">
  <p:tag name="AS_UNIQUEID" val="2205"/>
</p:tagLst>
</file>

<file path=ppt/tags/tag550.xml><?xml version="1.0" encoding="utf-8"?>
<p:tagLst xmlns:a="http://schemas.openxmlformats.org/drawingml/2006/main" xmlns:r="http://schemas.openxmlformats.org/officeDocument/2006/relationships" xmlns:p="http://schemas.openxmlformats.org/presentationml/2006/main">
  <p:tag name="AS_UNIQUEID" val="1217"/>
</p:tagLst>
</file>

<file path=ppt/tags/tag551.xml><?xml version="1.0" encoding="utf-8"?>
<p:tagLst xmlns:a="http://schemas.openxmlformats.org/drawingml/2006/main" xmlns:r="http://schemas.openxmlformats.org/officeDocument/2006/relationships" xmlns:p="http://schemas.openxmlformats.org/presentationml/2006/main">
  <p:tag name="AS_UNIQUEID" val="1218"/>
</p:tagLst>
</file>

<file path=ppt/tags/tag552.xml><?xml version="1.0" encoding="utf-8"?>
<p:tagLst xmlns:a="http://schemas.openxmlformats.org/drawingml/2006/main" xmlns:r="http://schemas.openxmlformats.org/officeDocument/2006/relationships" xmlns:p="http://schemas.openxmlformats.org/presentationml/2006/main">
  <p:tag name="AS_UNIQUEID" val="1219"/>
</p:tagLst>
</file>

<file path=ppt/tags/tag553.xml><?xml version="1.0" encoding="utf-8"?>
<p:tagLst xmlns:a="http://schemas.openxmlformats.org/drawingml/2006/main" xmlns:r="http://schemas.openxmlformats.org/officeDocument/2006/relationships" xmlns:p="http://schemas.openxmlformats.org/presentationml/2006/main">
  <p:tag name="AS_UNIQUEID" val="1221"/>
</p:tagLst>
</file>

<file path=ppt/tags/tag554.xml><?xml version="1.0" encoding="utf-8"?>
<p:tagLst xmlns:a="http://schemas.openxmlformats.org/drawingml/2006/main" xmlns:r="http://schemas.openxmlformats.org/officeDocument/2006/relationships" xmlns:p="http://schemas.openxmlformats.org/presentationml/2006/main">
  <p:tag name="AS_UNIQUEID" val="1222"/>
</p:tagLst>
</file>

<file path=ppt/tags/tag555.xml><?xml version="1.0" encoding="utf-8"?>
<p:tagLst xmlns:a="http://schemas.openxmlformats.org/drawingml/2006/main" xmlns:r="http://schemas.openxmlformats.org/officeDocument/2006/relationships" xmlns:p="http://schemas.openxmlformats.org/presentationml/2006/main">
  <p:tag name="AS_UNIQUEID" val="1223"/>
</p:tagLst>
</file>

<file path=ppt/tags/tag556.xml><?xml version="1.0" encoding="utf-8"?>
<p:tagLst xmlns:a="http://schemas.openxmlformats.org/drawingml/2006/main" xmlns:r="http://schemas.openxmlformats.org/officeDocument/2006/relationships" xmlns:p="http://schemas.openxmlformats.org/presentationml/2006/main">
  <p:tag name="AS_UNIQUEID" val="1224"/>
</p:tagLst>
</file>

<file path=ppt/tags/tag557.xml><?xml version="1.0" encoding="utf-8"?>
<p:tagLst xmlns:a="http://schemas.openxmlformats.org/drawingml/2006/main" xmlns:r="http://schemas.openxmlformats.org/officeDocument/2006/relationships" xmlns:p="http://schemas.openxmlformats.org/presentationml/2006/main">
  <p:tag name="AS_UNIQUEID" val="1225"/>
</p:tagLst>
</file>

<file path=ppt/tags/tag558.xml><?xml version="1.0" encoding="utf-8"?>
<p:tagLst xmlns:a="http://schemas.openxmlformats.org/drawingml/2006/main" xmlns:r="http://schemas.openxmlformats.org/officeDocument/2006/relationships" xmlns:p="http://schemas.openxmlformats.org/presentationml/2006/main">
  <p:tag name="AS_UNIQUEID" val="1226"/>
</p:tagLst>
</file>

<file path=ppt/tags/tag559.xml><?xml version="1.0" encoding="utf-8"?>
<p:tagLst xmlns:a="http://schemas.openxmlformats.org/drawingml/2006/main" xmlns:r="http://schemas.openxmlformats.org/officeDocument/2006/relationships" xmlns:p="http://schemas.openxmlformats.org/presentationml/2006/main">
  <p:tag name="AS_UNIQUEID" val="1227"/>
</p:tagLst>
</file>

<file path=ppt/tags/tag56.xml><?xml version="1.0" encoding="utf-8"?>
<p:tagLst xmlns:a="http://schemas.openxmlformats.org/drawingml/2006/main" xmlns:r="http://schemas.openxmlformats.org/officeDocument/2006/relationships" xmlns:p="http://schemas.openxmlformats.org/presentationml/2006/main">
  <p:tag name="AS_UNIQUEID" val="2206"/>
</p:tagLst>
</file>

<file path=ppt/tags/tag560.xml><?xml version="1.0" encoding="utf-8"?>
<p:tagLst xmlns:a="http://schemas.openxmlformats.org/drawingml/2006/main" xmlns:r="http://schemas.openxmlformats.org/officeDocument/2006/relationships" xmlns:p="http://schemas.openxmlformats.org/presentationml/2006/main">
  <p:tag name="AS_UNIQUEID" val="1229"/>
</p:tagLst>
</file>

<file path=ppt/tags/tag561.xml><?xml version="1.0" encoding="utf-8"?>
<p:tagLst xmlns:a="http://schemas.openxmlformats.org/drawingml/2006/main" xmlns:r="http://schemas.openxmlformats.org/officeDocument/2006/relationships" xmlns:p="http://schemas.openxmlformats.org/presentationml/2006/main">
  <p:tag name="AS_UNIQUEID" val="1230"/>
</p:tagLst>
</file>

<file path=ppt/tags/tag562.xml><?xml version="1.0" encoding="utf-8"?>
<p:tagLst xmlns:a="http://schemas.openxmlformats.org/drawingml/2006/main" xmlns:r="http://schemas.openxmlformats.org/officeDocument/2006/relationships" xmlns:p="http://schemas.openxmlformats.org/presentationml/2006/main">
  <p:tag name="AS_UNIQUEID" val="1231"/>
</p:tagLst>
</file>

<file path=ppt/tags/tag563.xml><?xml version="1.0" encoding="utf-8"?>
<p:tagLst xmlns:a="http://schemas.openxmlformats.org/drawingml/2006/main" xmlns:r="http://schemas.openxmlformats.org/officeDocument/2006/relationships" xmlns:p="http://schemas.openxmlformats.org/presentationml/2006/main">
  <p:tag name="AS_UNIQUEID" val="1232"/>
</p:tagLst>
</file>

<file path=ppt/tags/tag564.xml><?xml version="1.0" encoding="utf-8"?>
<p:tagLst xmlns:a="http://schemas.openxmlformats.org/drawingml/2006/main" xmlns:r="http://schemas.openxmlformats.org/officeDocument/2006/relationships" xmlns:p="http://schemas.openxmlformats.org/presentationml/2006/main">
  <p:tag name="AS_UNIQUEID" val="1234"/>
</p:tagLst>
</file>

<file path=ppt/tags/tag565.xml><?xml version="1.0" encoding="utf-8"?>
<p:tagLst xmlns:a="http://schemas.openxmlformats.org/drawingml/2006/main" xmlns:r="http://schemas.openxmlformats.org/officeDocument/2006/relationships" xmlns:p="http://schemas.openxmlformats.org/presentationml/2006/main">
  <p:tag name="AS_UNIQUEID" val="1235"/>
</p:tagLst>
</file>

<file path=ppt/tags/tag566.xml><?xml version="1.0" encoding="utf-8"?>
<p:tagLst xmlns:a="http://schemas.openxmlformats.org/drawingml/2006/main" xmlns:r="http://schemas.openxmlformats.org/officeDocument/2006/relationships" xmlns:p="http://schemas.openxmlformats.org/presentationml/2006/main">
  <p:tag name="AS_UNIQUEID" val="1236"/>
</p:tagLst>
</file>

<file path=ppt/tags/tag567.xml><?xml version="1.0" encoding="utf-8"?>
<p:tagLst xmlns:a="http://schemas.openxmlformats.org/drawingml/2006/main" xmlns:r="http://schemas.openxmlformats.org/officeDocument/2006/relationships" xmlns:p="http://schemas.openxmlformats.org/presentationml/2006/main">
  <p:tag name="AS_UNIQUEID" val="1237"/>
</p:tagLst>
</file>

<file path=ppt/tags/tag568.xml><?xml version="1.0" encoding="utf-8"?>
<p:tagLst xmlns:a="http://schemas.openxmlformats.org/drawingml/2006/main" xmlns:r="http://schemas.openxmlformats.org/officeDocument/2006/relationships" xmlns:p="http://schemas.openxmlformats.org/presentationml/2006/main">
  <p:tag name="AS_UNIQUEID" val="1239"/>
</p:tagLst>
</file>

<file path=ppt/tags/tag569.xml><?xml version="1.0" encoding="utf-8"?>
<p:tagLst xmlns:a="http://schemas.openxmlformats.org/drawingml/2006/main" xmlns:r="http://schemas.openxmlformats.org/officeDocument/2006/relationships" xmlns:p="http://schemas.openxmlformats.org/presentationml/2006/main">
  <p:tag name="AS_UNIQUEID" val="1240"/>
</p:tagLst>
</file>

<file path=ppt/tags/tag57.xml><?xml version="1.0" encoding="utf-8"?>
<p:tagLst xmlns:a="http://schemas.openxmlformats.org/drawingml/2006/main" xmlns:r="http://schemas.openxmlformats.org/officeDocument/2006/relationships" xmlns:p="http://schemas.openxmlformats.org/presentationml/2006/main">
  <p:tag name="AS_UNIQUEID" val="882"/>
</p:tagLst>
</file>

<file path=ppt/tags/tag570.xml><?xml version="1.0" encoding="utf-8"?>
<p:tagLst xmlns:a="http://schemas.openxmlformats.org/drawingml/2006/main" xmlns:r="http://schemas.openxmlformats.org/officeDocument/2006/relationships" xmlns:p="http://schemas.openxmlformats.org/presentationml/2006/main">
  <p:tag name="AS_UNIQUEID" val="1241"/>
</p:tagLst>
</file>

<file path=ppt/tags/tag571.xml><?xml version="1.0" encoding="utf-8"?>
<p:tagLst xmlns:a="http://schemas.openxmlformats.org/drawingml/2006/main" xmlns:r="http://schemas.openxmlformats.org/officeDocument/2006/relationships" xmlns:p="http://schemas.openxmlformats.org/presentationml/2006/main">
  <p:tag name="AS_UNIQUEID" val="1242"/>
</p:tagLst>
</file>

<file path=ppt/tags/tag572.xml><?xml version="1.0" encoding="utf-8"?>
<p:tagLst xmlns:a="http://schemas.openxmlformats.org/drawingml/2006/main" xmlns:r="http://schemas.openxmlformats.org/officeDocument/2006/relationships" xmlns:p="http://schemas.openxmlformats.org/presentationml/2006/main">
  <p:tag name="AS_UNIQUEID" val="1243"/>
</p:tagLst>
</file>

<file path=ppt/tags/tag573.xml><?xml version="1.0" encoding="utf-8"?>
<p:tagLst xmlns:a="http://schemas.openxmlformats.org/drawingml/2006/main" xmlns:r="http://schemas.openxmlformats.org/officeDocument/2006/relationships" xmlns:p="http://schemas.openxmlformats.org/presentationml/2006/main">
  <p:tag name="AS_UNIQUEID" val="1245"/>
</p:tagLst>
</file>

<file path=ppt/tags/tag574.xml><?xml version="1.0" encoding="utf-8"?>
<p:tagLst xmlns:a="http://schemas.openxmlformats.org/drawingml/2006/main" xmlns:r="http://schemas.openxmlformats.org/officeDocument/2006/relationships" xmlns:p="http://schemas.openxmlformats.org/presentationml/2006/main">
  <p:tag name="AS_UNIQUEID" val="1246"/>
</p:tagLst>
</file>

<file path=ppt/tags/tag575.xml><?xml version="1.0" encoding="utf-8"?>
<p:tagLst xmlns:a="http://schemas.openxmlformats.org/drawingml/2006/main" xmlns:r="http://schemas.openxmlformats.org/officeDocument/2006/relationships" xmlns:p="http://schemas.openxmlformats.org/presentationml/2006/main">
  <p:tag name="AS_UNIQUEID" val="1247"/>
</p:tagLst>
</file>

<file path=ppt/tags/tag576.xml><?xml version="1.0" encoding="utf-8"?>
<p:tagLst xmlns:a="http://schemas.openxmlformats.org/drawingml/2006/main" xmlns:r="http://schemas.openxmlformats.org/officeDocument/2006/relationships" xmlns:p="http://schemas.openxmlformats.org/presentationml/2006/main">
  <p:tag name="AS_UNIQUEID" val="1248"/>
</p:tagLst>
</file>

<file path=ppt/tags/tag577.xml><?xml version="1.0" encoding="utf-8"?>
<p:tagLst xmlns:a="http://schemas.openxmlformats.org/drawingml/2006/main" xmlns:r="http://schemas.openxmlformats.org/officeDocument/2006/relationships" xmlns:p="http://schemas.openxmlformats.org/presentationml/2006/main">
  <p:tag name="AS_UNIQUEID" val="1250"/>
</p:tagLst>
</file>

<file path=ppt/tags/tag578.xml><?xml version="1.0" encoding="utf-8"?>
<p:tagLst xmlns:a="http://schemas.openxmlformats.org/drawingml/2006/main" xmlns:r="http://schemas.openxmlformats.org/officeDocument/2006/relationships" xmlns:p="http://schemas.openxmlformats.org/presentationml/2006/main">
  <p:tag name="AS_UNIQUEID" val="1251"/>
</p:tagLst>
</file>

<file path=ppt/tags/tag579.xml><?xml version="1.0" encoding="utf-8"?>
<p:tagLst xmlns:a="http://schemas.openxmlformats.org/drawingml/2006/main" xmlns:r="http://schemas.openxmlformats.org/officeDocument/2006/relationships" xmlns:p="http://schemas.openxmlformats.org/presentationml/2006/main">
  <p:tag name="AS_UNIQUEID" val="1252"/>
</p:tagLst>
</file>

<file path=ppt/tags/tag58.xml><?xml version="1.0" encoding="utf-8"?>
<p:tagLst xmlns:a="http://schemas.openxmlformats.org/drawingml/2006/main" xmlns:r="http://schemas.openxmlformats.org/officeDocument/2006/relationships" xmlns:p="http://schemas.openxmlformats.org/presentationml/2006/main">
  <p:tag name="AS_UNIQUEID" val="882"/>
</p:tagLst>
</file>

<file path=ppt/tags/tag580.xml><?xml version="1.0" encoding="utf-8"?>
<p:tagLst xmlns:a="http://schemas.openxmlformats.org/drawingml/2006/main" xmlns:r="http://schemas.openxmlformats.org/officeDocument/2006/relationships" xmlns:p="http://schemas.openxmlformats.org/presentationml/2006/main">
  <p:tag name="AS_UNIQUEID" val="1255"/>
</p:tagLst>
</file>

<file path=ppt/tags/tag581.xml><?xml version="1.0" encoding="utf-8"?>
<p:tagLst xmlns:a="http://schemas.openxmlformats.org/drawingml/2006/main" xmlns:r="http://schemas.openxmlformats.org/officeDocument/2006/relationships" xmlns:p="http://schemas.openxmlformats.org/presentationml/2006/main">
  <p:tag name="AS_UNIQUEID" val="1256"/>
</p:tagLst>
</file>

<file path=ppt/tags/tag582.xml><?xml version="1.0" encoding="utf-8"?>
<p:tagLst xmlns:a="http://schemas.openxmlformats.org/drawingml/2006/main" xmlns:r="http://schemas.openxmlformats.org/officeDocument/2006/relationships" xmlns:p="http://schemas.openxmlformats.org/presentationml/2006/main">
  <p:tag name="AS_UNIQUEID" val="1257"/>
</p:tagLst>
</file>

<file path=ppt/tags/tag583.xml><?xml version="1.0" encoding="utf-8"?>
<p:tagLst xmlns:a="http://schemas.openxmlformats.org/drawingml/2006/main" xmlns:r="http://schemas.openxmlformats.org/officeDocument/2006/relationships" xmlns:p="http://schemas.openxmlformats.org/presentationml/2006/main">
  <p:tag name="AS_UNIQUEID" val="1258"/>
</p:tagLst>
</file>

<file path=ppt/tags/tag584.xml><?xml version="1.0" encoding="utf-8"?>
<p:tagLst xmlns:a="http://schemas.openxmlformats.org/drawingml/2006/main" xmlns:r="http://schemas.openxmlformats.org/officeDocument/2006/relationships" xmlns:p="http://schemas.openxmlformats.org/presentationml/2006/main">
  <p:tag name="AS_UNIQUEID" val="1259"/>
</p:tagLst>
</file>

<file path=ppt/tags/tag585.xml><?xml version="1.0" encoding="utf-8"?>
<p:tagLst xmlns:a="http://schemas.openxmlformats.org/drawingml/2006/main" xmlns:r="http://schemas.openxmlformats.org/officeDocument/2006/relationships" xmlns:p="http://schemas.openxmlformats.org/presentationml/2006/main">
  <p:tag name="AS_UNIQUEID" val="1260"/>
</p:tagLst>
</file>

<file path=ppt/tags/tag586.xml><?xml version="1.0" encoding="utf-8"?>
<p:tagLst xmlns:a="http://schemas.openxmlformats.org/drawingml/2006/main" xmlns:r="http://schemas.openxmlformats.org/officeDocument/2006/relationships" xmlns:p="http://schemas.openxmlformats.org/presentationml/2006/main">
  <p:tag name="AS_UNIQUEID" val="1261"/>
</p:tagLst>
</file>

<file path=ppt/tags/tag587.xml><?xml version="1.0" encoding="utf-8"?>
<p:tagLst xmlns:a="http://schemas.openxmlformats.org/drawingml/2006/main" xmlns:r="http://schemas.openxmlformats.org/officeDocument/2006/relationships" xmlns:p="http://schemas.openxmlformats.org/presentationml/2006/main">
  <p:tag name="AS_UNIQUEID" val="11980"/>
</p:tagLst>
</file>

<file path=ppt/tags/tag588.xml><?xml version="1.0" encoding="utf-8"?>
<p:tagLst xmlns:a="http://schemas.openxmlformats.org/drawingml/2006/main" xmlns:r="http://schemas.openxmlformats.org/officeDocument/2006/relationships" xmlns:p="http://schemas.openxmlformats.org/presentationml/2006/main">
  <p:tag name="AS_UNIQUEID" val="11981"/>
</p:tagLst>
</file>

<file path=ppt/tags/tag589.xml><?xml version="1.0" encoding="utf-8"?>
<p:tagLst xmlns:a="http://schemas.openxmlformats.org/drawingml/2006/main" xmlns:r="http://schemas.openxmlformats.org/officeDocument/2006/relationships" xmlns:p="http://schemas.openxmlformats.org/presentationml/2006/main">
  <p:tag name="AS_UNIQUEID" val="11982"/>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AS_UNIQUEID" val="2208"/>
</p:tagLst>
</file>

<file path=ppt/tags/tag590.xml><?xml version="1.0" encoding="utf-8"?>
<p:tagLst xmlns:a="http://schemas.openxmlformats.org/drawingml/2006/main" xmlns:r="http://schemas.openxmlformats.org/officeDocument/2006/relationships" xmlns:p="http://schemas.openxmlformats.org/presentationml/2006/main">
  <p:tag name="AS_UNIQUEID" val="11983"/>
  <p:tag name="THINKCELLSHAPEDONOTDELETE" val="thinkcellActiveDocDoNotDelete"/>
</p:tagLst>
</file>

<file path=ppt/tags/tag591.xml><?xml version="1.0" encoding="utf-8"?>
<p:tagLst xmlns:a="http://schemas.openxmlformats.org/drawingml/2006/main" xmlns:r="http://schemas.openxmlformats.org/officeDocument/2006/relationships" xmlns:p="http://schemas.openxmlformats.org/presentationml/2006/main">
  <p:tag name="AS_UNIQUEID" val="11984"/>
  <p:tag name="THINKCELLSHAPEDONOTDELETE" val="thinkcellActiveDocDoNotDelete"/>
</p:tagLst>
</file>

<file path=ppt/tags/tag592.xml><?xml version="1.0" encoding="utf-8"?>
<p:tagLst xmlns:a="http://schemas.openxmlformats.org/drawingml/2006/main" xmlns:r="http://schemas.openxmlformats.org/officeDocument/2006/relationships" xmlns:p="http://schemas.openxmlformats.org/presentationml/2006/main">
  <p:tag name="AS_UNIQUEID" val="11985"/>
</p:tagLst>
</file>

<file path=ppt/tags/tag593.xml><?xml version="1.0" encoding="utf-8"?>
<p:tagLst xmlns:a="http://schemas.openxmlformats.org/drawingml/2006/main" xmlns:r="http://schemas.openxmlformats.org/officeDocument/2006/relationships" xmlns:p="http://schemas.openxmlformats.org/presentationml/2006/main">
  <p:tag name="AS_UNIQUEID" val="11987"/>
</p:tagLst>
</file>

<file path=ppt/tags/tag594.xml><?xml version="1.0" encoding="utf-8"?>
<p:tagLst xmlns:a="http://schemas.openxmlformats.org/drawingml/2006/main" xmlns:r="http://schemas.openxmlformats.org/officeDocument/2006/relationships" xmlns:p="http://schemas.openxmlformats.org/presentationml/2006/main">
  <p:tag name="AS_UNIQUEID" val="917"/>
</p:tagLst>
</file>

<file path=ppt/tags/tag595.xml><?xml version="1.0" encoding="utf-8"?>
<p:tagLst xmlns:a="http://schemas.openxmlformats.org/drawingml/2006/main" xmlns:r="http://schemas.openxmlformats.org/officeDocument/2006/relationships" xmlns:p="http://schemas.openxmlformats.org/presentationml/2006/main">
  <p:tag name="AS_UNIQUEID" val="898"/>
</p:tagLst>
</file>

<file path=ppt/tags/tag596.xml><?xml version="1.0" encoding="utf-8"?>
<p:tagLst xmlns:a="http://schemas.openxmlformats.org/drawingml/2006/main" xmlns:r="http://schemas.openxmlformats.org/officeDocument/2006/relationships" xmlns:p="http://schemas.openxmlformats.org/presentationml/2006/main">
  <p:tag name="AS_UNIQUEID" val="824"/>
</p:tagLst>
</file>

<file path=ppt/tags/tag597.xml><?xml version="1.0" encoding="utf-8"?>
<p:tagLst xmlns:a="http://schemas.openxmlformats.org/drawingml/2006/main" xmlns:r="http://schemas.openxmlformats.org/officeDocument/2006/relationships" xmlns:p="http://schemas.openxmlformats.org/presentationml/2006/main">
  <p:tag name="AS_UNIQUEID" val="1910"/>
</p:tagLst>
</file>

<file path=ppt/tags/tag598.xml><?xml version="1.0" encoding="utf-8"?>
<p:tagLst xmlns:a="http://schemas.openxmlformats.org/drawingml/2006/main" xmlns:r="http://schemas.openxmlformats.org/officeDocument/2006/relationships" xmlns:p="http://schemas.openxmlformats.org/presentationml/2006/main">
  <p:tag name="AS_UNIQUEID" val="1911"/>
</p:tagLst>
</file>

<file path=ppt/tags/tag599.xml><?xml version="1.0" encoding="utf-8"?>
<p:tagLst xmlns:a="http://schemas.openxmlformats.org/drawingml/2006/main" xmlns:r="http://schemas.openxmlformats.org/officeDocument/2006/relationships" xmlns:p="http://schemas.openxmlformats.org/presentationml/2006/main">
  <p:tag name="AS_UNIQUEID" val="898"/>
</p:tagLst>
</file>

<file path=ppt/tags/tag6.xml><?xml version="1.0" encoding="utf-8"?>
<p:tagLst xmlns:a="http://schemas.openxmlformats.org/drawingml/2006/main" xmlns:r="http://schemas.openxmlformats.org/officeDocument/2006/relationships" xmlns:p="http://schemas.openxmlformats.org/presentationml/2006/main">
  <p:tag name="AS_UNIQUEID" val="855"/>
</p:tagLst>
</file>

<file path=ppt/tags/tag60.xml><?xml version="1.0" encoding="utf-8"?>
<p:tagLst xmlns:a="http://schemas.openxmlformats.org/drawingml/2006/main" xmlns:r="http://schemas.openxmlformats.org/officeDocument/2006/relationships" xmlns:p="http://schemas.openxmlformats.org/presentationml/2006/main">
  <p:tag name="AS_UNIQUEID" val="2209"/>
</p:tagLst>
</file>

<file path=ppt/tags/tag600.xml><?xml version="1.0" encoding="utf-8"?>
<p:tagLst xmlns:a="http://schemas.openxmlformats.org/drawingml/2006/main" xmlns:r="http://schemas.openxmlformats.org/officeDocument/2006/relationships" xmlns:p="http://schemas.openxmlformats.org/presentationml/2006/main">
  <p:tag name="AS_UNIQUEID" val="824"/>
</p:tagLst>
</file>

<file path=ppt/tags/tag601.xml><?xml version="1.0" encoding="utf-8"?>
<p:tagLst xmlns:a="http://schemas.openxmlformats.org/drawingml/2006/main" xmlns:r="http://schemas.openxmlformats.org/officeDocument/2006/relationships" xmlns:p="http://schemas.openxmlformats.org/presentationml/2006/main">
  <p:tag name="AS_UNIQUEID" val="855"/>
</p:tagLst>
</file>

<file path=ppt/tags/tag602.xml><?xml version="1.0" encoding="utf-8"?>
<p:tagLst xmlns:a="http://schemas.openxmlformats.org/drawingml/2006/main" xmlns:r="http://schemas.openxmlformats.org/officeDocument/2006/relationships" xmlns:p="http://schemas.openxmlformats.org/presentationml/2006/main">
  <p:tag name="AS_UNIQUEID" val="824"/>
</p:tagLst>
</file>

<file path=ppt/tags/tag603.xml><?xml version="1.0" encoding="utf-8"?>
<p:tagLst xmlns:a="http://schemas.openxmlformats.org/drawingml/2006/main" xmlns:r="http://schemas.openxmlformats.org/officeDocument/2006/relationships" xmlns:p="http://schemas.openxmlformats.org/presentationml/2006/main">
  <p:tag name="AS_UNIQUEID" val="1955"/>
</p:tagLst>
</file>

<file path=ppt/tags/tag604.xml><?xml version="1.0" encoding="utf-8"?>
<p:tagLst xmlns:a="http://schemas.openxmlformats.org/drawingml/2006/main" xmlns:r="http://schemas.openxmlformats.org/officeDocument/2006/relationships" xmlns:p="http://schemas.openxmlformats.org/presentationml/2006/main">
  <p:tag name="AS_UNIQUEID" val="824"/>
</p:tagLst>
</file>

<file path=ppt/tags/tag605.xml><?xml version="1.0" encoding="utf-8"?>
<p:tagLst xmlns:a="http://schemas.openxmlformats.org/drawingml/2006/main" xmlns:r="http://schemas.openxmlformats.org/officeDocument/2006/relationships" xmlns:p="http://schemas.openxmlformats.org/presentationml/2006/main">
  <p:tag name="AS_UNIQUEID" val="824"/>
</p:tagLst>
</file>

<file path=ppt/tags/tag606.xml><?xml version="1.0" encoding="utf-8"?>
<p:tagLst xmlns:a="http://schemas.openxmlformats.org/drawingml/2006/main" xmlns:r="http://schemas.openxmlformats.org/officeDocument/2006/relationships" xmlns:p="http://schemas.openxmlformats.org/presentationml/2006/main">
  <p:tag name="AS_UNIQUEID" val="824"/>
</p:tagLst>
</file>

<file path=ppt/tags/tag607.xml><?xml version="1.0" encoding="utf-8"?>
<p:tagLst xmlns:a="http://schemas.openxmlformats.org/drawingml/2006/main" xmlns:r="http://schemas.openxmlformats.org/officeDocument/2006/relationships" xmlns:p="http://schemas.openxmlformats.org/presentationml/2006/main">
  <p:tag name="AS_UNIQUEID" val="824"/>
</p:tagLst>
</file>

<file path=ppt/tags/tag608.xml><?xml version="1.0" encoding="utf-8"?>
<p:tagLst xmlns:a="http://schemas.openxmlformats.org/drawingml/2006/main" xmlns:r="http://schemas.openxmlformats.org/officeDocument/2006/relationships" xmlns:p="http://schemas.openxmlformats.org/presentationml/2006/main">
  <p:tag name="AS_UNIQUEID" val="898"/>
</p:tagLst>
</file>

<file path=ppt/tags/tag609.xml><?xml version="1.0" encoding="utf-8"?>
<p:tagLst xmlns:a="http://schemas.openxmlformats.org/drawingml/2006/main" xmlns:r="http://schemas.openxmlformats.org/officeDocument/2006/relationships" xmlns:p="http://schemas.openxmlformats.org/presentationml/2006/main">
  <p:tag name="AS_UNIQUEID" val="824"/>
</p:tagLst>
</file>

<file path=ppt/tags/tag61.xml><?xml version="1.0" encoding="utf-8"?>
<p:tagLst xmlns:a="http://schemas.openxmlformats.org/drawingml/2006/main" xmlns:r="http://schemas.openxmlformats.org/officeDocument/2006/relationships" xmlns:p="http://schemas.openxmlformats.org/presentationml/2006/main">
  <p:tag name="AS_UNIQUEID" val="2210"/>
</p:tagLst>
</file>

<file path=ppt/tags/tag610.xml><?xml version="1.0" encoding="utf-8"?>
<p:tagLst xmlns:a="http://schemas.openxmlformats.org/drawingml/2006/main" xmlns:r="http://schemas.openxmlformats.org/officeDocument/2006/relationships" xmlns:p="http://schemas.openxmlformats.org/presentationml/2006/main">
  <p:tag name="AS_UNIQUEID" val="855"/>
</p:tagLst>
</file>

<file path=ppt/tags/tag611.xml><?xml version="1.0" encoding="utf-8"?>
<p:tagLst xmlns:a="http://schemas.openxmlformats.org/drawingml/2006/main" xmlns:r="http://schemas.openxmlformats.org/officeDocument/2006/relationships" xmlns:p="http://schemas.openxmlformats.org/presentationml/2006/main">
  <p:tag name="AS_UNIQUEID" val="824"/>
</p:tagLst>
</file>

<file path=ppt/tags/tag612.xml><?xml version="1.0" encoding="utf-8"?>
<p:tagLst xmlns:a="http://schemas.openxmlformats.org/drawingml/2006/main" xmlns:r="http://schemas.openxmlformats.org/officeDocument/2006/relationships" xmlns:p="http://schemas.openxmlformats.org/presentationml/2006/main">
  <p:tag name="AS_UNIQUEID" val="898"/>
</p:tagLst>
</file>

<file path=ppt/tags/tag613.xml><?xml version="1.0" encoding="utf-8"?>
<p:tagLst xmlns:a="http://schemas.openxmlformats.org/drawingml/2006/main" xmlns:r="http://schemas.openxmlformats.org/officeDocument/2006/relationships" xmlns:p="http://schemas.openxmlformats.org/presentationml/2006/main">
  <p:tag name="AS_UNIQUEID" val="855"/>
</p:tagLst>
</file>

<file path=ppt/tags/tag614.xml><?xml version="1.0" encoding="utf-8"?>
<p:tagLst xmlns:a="http://schemas.openxmlformats.org/drawingml/2006/main" xmlns:r="http://schemas.openxmlformats.org/officeDocument/2006/relationships" xmlns:p="http://schemas.openxmlformats.org/presentationml/2006/main">
  <p:tag name="AS_UNIQUEID" val="824"/>
</p:tagLst>
</file>

<file path=ppt/tags/tag615.xml><?xml version="1.0" encoding="utf-8"?>
<p:tagLst xmlns:a="http://schemas.openxmlformats.org/drawingml/2006/main" xmlns:r="http://schemas.openxmlformats.org/officeDocument/2006/relationships" xmlns:p="http://schemas.openxmlformats.org/presentationml/2006/main">
  <p:tag name="AS_UNIQUEID" val="824"/>
</p:tagLst>
</file>

<file path=ppt/tags/tag616.xml><?xml version="1.0" encoding="utf-8"?>
<p:tagLst xmlns:a="http://schemas.openxmlformats.org/drawingml/2006/main" xmlns:r="http://schemas.openxmlformats.org/officeDocument/2006/relationships" xmlns:p="http://schemas.openxmlformats.org/presentationml/2006/main">
  <p:tag name="AS_UNIQUEID" val="824"/>
</p:tagLst>
</file>

<file path=ppt/tags/tag617.xml><?xml version="1.0" encoding="utf-8"?>
<p:tagLst xmlns:a="http://schemas.openxmlformats.org/drawingml/2006/main" xmlns:r="http://schemas.openxmlformats.org/officeDocument/2006/relationships" xmlns:p="http://schemas.openxmlformats.org/presentationml/2006/main">
  <p:tag name="AS_UNIQUEID" val="898"/>
</p:tagLst>
</file>

<file path=ppt/tags/tag618.xml><?xml version="1.0" encoding="utf-8"?>
<p:tagLst xmlns:a="http://schemas.openxmlformats.org/drawingml/2006/main" xmlns:r="http://schemas.openxmlformats.org/officeDocument/2006/relationships" xmlns:p="http://schemas.openxmlformats.org/presentationml/2006/main">
  <p:tag name="AS_UNIQUEID" val="824"/>
</p:tagLst>
</file>

<file path=ppt/tags/tag619.xml><?xml version="1.0" encoding="utf-8"?>
<p:tagLst xmlns:a="http://schemas.openxmlformats.org/drawingml/2006/main" xmlns:r="http://schemas.openxmlformats.org/officeDocument/2006/relationships" xmlns:p="http://schemas.openxmlformats.org/presentationml/2006/main">
  <p:tag name="AS_UNIQUEID" val="824"/>
</p:tagLst>
</file>

<file path=ppt/tags/tag62.xml><?xml version="1.0" encoding="utf-8"?>
<p:tagLst xmlns:a="http://schemas.openxmlformats.org/drawingml/2006/main" xmlns:r="http://schemas.openxmlformats.org/officeDocument/2006/relationships" xmlns:p="http://schemas.openxmlformats.org/presentationml/2006/main">
  <p:tag name="AS_UNIQUEID" val="882"/>
</p:tagLst>
</file>

<file path=ppt/tags/tag620.xml><?xml version="1.0" encoding="utf-8"?>
<p:tagLst xmlns:a="http://schemas.openxmlformats.org/drawingml/2006/main" xmlns:r="http://schemas.openxmlformats.org/officeDocument/2006/relationships" xmlns:p="http://schemas.openxmlformats.org/presentationml/2006/main">
  <p:tag name="AS_UNIQUEID" val="9371"/>
</p:tagLst>
</file>

<file path=ppt/tags/tag621.xml><?xml version="1.0" encoding="utf-8"?>
<p:tagLst xmlns:a="http://schemas.openxmlformats.org/drawingml/2006/main" xmlns:r="http://schemas.openxmlformats.org/officeDocument/2006/relationships" xmlns:p="http://schemas.openxmlformats.org/presentationml/2006/main">
  <p:tag name="AS_UNIQUEID" val="9372"/>
</p:tagLst>
</file>

<file path=ppt/tags/tag622.xml><?xml version="1.0" encoding="utf-8"?>
<p:tagLst xmlns:a="http://schemas.openxmlformats.org/drawingml/2006/main" xmlns:r="http://schemas.openxmlformats.org/officeDocument/2006/relationships" xmlns:p="http://schemas.openxmlformats.org/presentationml/2006/main">
  <p:tag name="AS_UNIQUEID" val="9373"/>
</p:tagLst>
</file>

<file path=ppt/tags/tag623.xml><?xml version="1.0" encoding="utf-8"?>
<p:tagLst xmlns:a="http://schemas.openxmlformats.org/drawingml/2006/main" xmlns:r="http://schemas.openxmlformats.org/officeDocument/2006/relationships" xmlns:p="http://schemas.openxmlformats.org/presentationml/2006/main">
  <p:tag name="AS_UNIQUEID" val="9374"/>
</p:tagLst>
</file>

<file path=ppt/tags/tag624.xml><?xml version="1.0" encoding="utf-8"?>
<p:tagLst xmlns:a="http://schemas.openxmlformats.org/drawingml/2006/main" xmlns:r="http://schemas.openxmlformats.org/officeDocument/2006/relationships" xmlns:p="http://schemas.openxmlformats.org/presentationml/2006/main">
  <p:tag name="AS_UNIQUEID" val="11310"/>
</p:tagLst>
</file>

<file path=ppt/tags/tag625.xml><?xml version="1.0" encoding="utf-8"?>
<p:tagLst xmlns:a="http://schemas.openxmlformats.org/drawingml/2006/main" xmlns:r="http://schemas.openxmlformats.org/officeDocument/2006/relationships" xmlns:p="http://schemas.openxmlformats.org/presentationml/2006/main">
  <p:tag name="AS_UNIQUEID" val="11308"/>
</p:tagLst>
</file>

<file path=ppt/tags/tag626.xml><?xml version="1.0" encoding="utf-8"?>
<p:tagLst xmlns:a="http://schemas.openxmlformats.org/drawingml/2006/main" xmlns:r="http://schemas.openxmlformats.org/officeDocument/2006/relationships" xmlns:p="http://schemas.openxmlformats.org/presentationml/2006/main">
  <p:tag name="AS_UNIQUEID" val="917"/>
</p:tagLst>
</file>

<file path=ppt/tags/tag627.xml><?xml version="1.0" encoding="utf-8"?>
<p:tagLst xmlns:a="http://schemas.openxmlformats.org/drawingml/2006/main" xmlns:r="http://schemas.openxmlformats.org/officeDocument/2006/relationships" xmlns:p="http://schemas.openxmlformats.org/presentationml/2006/main">
  <p:tag name="AS_UNIQUEID" val="13005"/>
</p:tagLst>
</file>

<file path=ppt/tags/tag628.xml><?xml version="1.0" encoding="utf-8"?>
<p:tagLst xmlns:a="http://schemas.openxmlformats.org/drawingml/2006/main" xmlns:r="http://schemas.openxmlformats.org/officeDocument/2006/relationships" xmlns:p="http://schemas.openxmlformats.org/presentationml/2006/main">
  <p:tag name="AS_UNIQUEID" val="12939"/>
</p:tagLst>
</file>

<file path=ppt/tags/tag629.xml><?xml version="1.0" encoding="utf-8"?>
<p:tagLst xmlns:a="http://schemas.openxmlformats.org/drawingml/2006/main" xmlns:r="http://schemas.openxmlformats.org/officeDocument/2006/relationships" xmlns:p="http://schemas.openxmlformats.org/presentationml/2006/main">
  <p:tag name="AS_UNIQUEID" val="12940"/>
</p:tagLst>
</file>

<file path=ppt/tags/tag63.xml><?xml version="1.0" encoding="utf-8"?>
<p:tagLst xmlns:a="http://schemas.openxmlformats.org/drawingml/2006/main" xmlns:r="http://schemas.openxmlformats.org/officeDocument/2006/relationships" xmlns:p="http://schemas.openxmlformats.org/presentationml/2006/main">
  <p:tag name="AS_UNIQUEID" val="882"/>
</p:tagLst>
</file>

<file path=ppt/tags/tag630.xml><?xml version="1.0" encoding="utf-8"?>
<p:tagLst xmlns:a="http://schemas.openxmlformats.org/drawingml/2006/main" xmlns:r="http://schemas.openxmlformats.org/officeDocument/2006/relationships" xmlns:p="http://schemas.openxmlformats.org/presentationml/2006/main">
  <p:tag name="AS_UNIQUEID" val="12941"/>
</p:tagLst>
</file>

<file path=ppt/tags/tag631.xml><?xml version="1.0" encoding="utf-8"?>
<p:tagLst xmlns:a="http://schemas.openxmlformats.org/drawingml/2006/main" xmlns:r="http://schemas.openxmlformats.org/officeDocument/2006/relationships" xmlns:p="http://schemas.openxmlformats.org/presentationml/2006/main">
  <p:tag name="AS_UNIQUEID" val="12943"/>
</p:tagLst>
</file>

<file path=ppt/tags/tag632.xml><?xml version="1.0" encoding="utf-8"?>
<p:tagLst xmlns:a="http://schemas.openxmlformats.org/drawingml/2006/main" xmlns:r="http://schemas.openxmlformats.org/officeDocument/2006/relationships" xmlns:p="http://schemas.openxmlformats.org/presentationml/2006/main">
  <p:tag name="AS_UNIQUEID" val="12945"/>
</p:tagLst>
</file>

<file path=ppt/tags/tag633.xml><?xml version="1.0" encoding="utf-8"?>
<p:tagLst xmlns:a="http://schemas.openxmlformats.org/drawingml/2006/main" xmlns:r="http://schemas.openxmlformats.org/officeDocument/2006/relationships" xmlns:p="http://schemas.openxmlformats.org/presentationml/2006/main">
  <p:tag name="AS_UNIQUEID" val="12946"/>
</p:tagLst>
</file>

<file path=ppt/tags/tag634.xml><?xml version="1.0" encoding="utf-8"?>
<p:tagLst xmlns:a="http://schemas.openxmlformats.org/drawingml/2006/main" xmlns:r="http://schemas.openxmlformats.org/officeDocument/2006/relationships" xmlns:p="http://schemas.openxmlformats.org/presentationml/2006/main">
  <p:tag name="AS_UNIQUEID" val="12947"/>
</p:tagLst>
</file>

<file path=ppt/tags/tag635.xml><?xml version="1.0" encoding="utf-8"?>
<p:tagLst xmlns:a="http://schemas.openxmlformats.org/drawingml/2006/main" xmlns:r="http://schemas.openxmlformats.org/officeDocument/2006/relationships" xmlns:p="http://schemas.openxmlformats.org/presentationml/2006/main">
  <p:tag name="AS_UNIQUEID" val="12949"/>
</p:tagLst>
</file>

<file path=ppt/tags/tag636.xml><?xml version="1.0" encoding="utf-8"?>
<p:tagLst xmlns:a="http://schemas.openxmlformats.org/drawingml/2006/main" xmlns:r="http://schemas.openxmlformats.org/officeDocument/2006/relationships" xmlns:p="http://schemas.openxmlformats.org/presentationml/2006/main">
  <p:tag name="AS_UNIQUEID" val="12950"/>
</p:tagLst>
</file>

<file path=ppt/tags/tag637.xml><?xml version="1.0" encoding="utf-8"?>
<p:tagLst xmlns:a="http://schemas.openxmlformats.org/drawingml/2006/main" xmlns:r="http://schemas.openxmlformats.org/officeDocument/2006/relationships" xmlns:p="http://schemas.openxmlformats.org/presentationml/2006/main">
  <p:tag name="AS_UNIQUEID" val="12951"/>
</p:tagLst>
</file>

<file path=ppt/tags/tag638.xml><?xml version="1.0" encoding="utf-8"?>
<p:tagLst xmlns:a="http://schemas.openxmlformats.org/drawingml/2006/main" xmlns:r="http://schemas.openxmlformats.org/officeDocument/2006/relationships" xmlns:p="http://schemas.openxmlformats.org/presentationml/2006/main">
  <p:tag name="AS_UNIQUEID" val="12952"/>
</p:tagLst>
</file>

<file path=ppt/tags/tag639.xml><?xml version="1.0" encoding="utf-8"?>
<p:tagLst xmlns:a="http://schemas.openxmlformats.org/drawingml/2006/main" xmlns:r="http://schemas.openxmlformats.org/officeDocument/2006/relationships" xmlns:p="http://schemas.openxmlformats.org/presentationml/2006/main">
  <p:tag name="AS_UNIQUEID" val="12953"/>
</p:tagLst>
</file>

<file path=ppt/tags/tag64.xml><?xml version="1.0" encoding="utf-8"?>
<p:tagLst xmlns:a="http://schemas.openxmlformats.org/drawingml/2006/main" xmlns:r="http://schemas.openxmlformats.org/officeDocument/2006/relationships" xmlns:p="http://schemas.openxmlformats.org/presentationml/2006/main">
  <p:tag name="AS_UNIQUEID" val="2212"/>
</p:tagLst>
</file>

<file path=ppt/tags/tag640.xml><?xml version="1.0" encoding="utf-8"?>
<p:tagLst xmlns:a="http://schemas.openxmlformats.org/drawingml/2006/main" xmlns:r="http://schemas.openxmlformats.org/officeDocument/2006/relationships" xmlns:p="http://schemas.openxmlformats.org/presentationml/2006/main">
  <p:tag name="AS_UNIQUEID" val="12954"/>
</p:tagLst>
</file>

<file path=ppt/tags/tag641.xml><?xml version="1.0" encoding="utf-8"?>
<p:tagLst xmlns:a="http://schemas.openxmlformats.org/drawingml/2006/main" xmlns:r="http://schemas.openxmlformats.org/officeDocument/2006/relationships" xmlns:p="http://schemas.openxmlformats.org/presentationml/2006/main">
  <p:tag name="AS_UNIQUEID" val="12956"/>
</p:tagLst>
</file>

<file path=ppt/tags/tag642.xml><?xml version="1.0" encoding="utf-8"?>
<p:tagLst xmlns:a="http://schemas.openxmlformats.org/drawingml/2006/main" xmlns:r="http://schemas.openxmlformats.org/officeDocument/2006/relationships" xmlns:p="http://schemas.openxmlformats.org/presentationml/2006/main">
  <p:tag name="AS_UNIQUEID" val="12957"/>
</p:tagLst>
</file>

<file path=ppt/tags/tag643.xml><?xml version="1.0" encoding="utf-8"?>
<p:tagLst xmlns:a="http://schemas.openxmlformats.org/drawingml/2006/main" xmlns:r="http://schemas.openxmlformats.org/officeDocument/2006/relationships" xmlns:p="http://schemas.openxmlformats.org/presentationml/2006/main">
  <p:tag name="AS_UNIQUEID" val="12958"/>
</p:tagLst>
</file>

<file path=ppt/tags/tag644.xml><?xml version="1.0" encoding="utf-8"?>
<p:tagLst xmlns:a="http://schemas.openxmlformats.org/drawingml/2006/main" xmlns:r="http://schemas.openxmlformats.org/officeDocument/2006/relationships" xmlns:p="http://schemas.openxmlformats.org/presentationml/2006/main">
  <p:tag name="AS_UNIQUEID" val="12959"/>
</p:tagLst>
</file>

<file path=ppt/tags/tag645.xml><?xml version="1.0" encoding="utf-8"?>
<p:tagLst xmlns:a="http://schemas.openxmlformats.org/drawingml/2006/main" xmlns:r="http://schemas.openxmlformats.org/officeDocument/2006/relationships" xmlns:p="http://schemas.openxmlformats.org/presentationml/2006/main">
  <p:tag name="AS_UNIQUEID" val="12960"/>
</p:tagLst>
</file>

<file path=ppt/tags/tag646.xml><?xml version="1.0" encoding="utf-8"?>
<p:tagLst xmlns:a="http://schemas.openxmlformats.org/drawingml/2006/main" xmlns:r="http://schemas.openxmlformats.org/officeDocument/2006/relationships" xmlns:p="http://schemas.openxmlformats.org/presentationml/2006/main">
  <p:tag name="AS_UNIQUEID" val="12961"/>
</p:tagLst>
</file>

<file path=ppt/tags/tag647.xml><?xml version="1.0" encoding="utf-8"?>
<p:tagLst xmlns:a="http://schemas.openxmlformats.org/drawingml/2006/main" xmlns:r="http://schemas.openxmlformats.org/officeDocument/2006/relationships" xmlns:p="http://schemas.openxmlformats.org/presentationml/2006/main">
  <p:tag name="AS_UNIQUEID" val="12963"/>
</p:tagLst>
</file>

<file path=ppt/tags/tag648.xml><?xml version="1.0" encoding="utf-8"?>
<p:tagLst xmlns:a="http://schemas.openxmlformats.org/drawingml/2006/main" xmlns:r="http://schemas.openxmlformats.org/officeDocument/2006/relationships" xmlns:p="http://schemas.openxmlformats.org/presentationml/2006/main">
  <p:tag name="AS_UNIQUEID" val="12964"/>
</p:tagLst>
</file>

<file path=ppt/tags/tag649.xml><?xml version="1.0" encoding="utf-8"?>
<p:tagLst xmlns:a="http://schemas.openxmlformats.org/drawingml/2006/main" xmlns:r="http://schemas.openxmlformats.org/officeDocument/2006/relationships" xmlns:p="http://schemas.openxmlformats.org/presentationml/2006/main">
  <p:tag name="AS_UNIQUEID" val="12965"/>
</p:tagLst>
</file>

<file path=ppt/tags/tag65.xml><?xml version="1.0" encoding="utf-8"?>
<p:tagLst xmlns:a="http://schemas.openxmlformats.org/drawingml/2006/main" xmlns:r="http://schemas.openxmlformats.org/officeDocument/2006/relationships" xmlns:p="http://schemas.openxmlformats.org/presentationml/2006/main">
  <p:tag name="AS_UNIQUEID" val="2213"/>
</p:tagLst>
</file>

<file path=ppt/tags/tag650.xml><?xml version="1.0" encoding="utf-8"?>
<p:tagLst xmlns:a="http://schemas.openxmlformats.org/drawingml/2006/main" xmlns:r="http://schemas.openxmlformats.org/officeDocument/2006/relationships" xmlns:p="http://schemas.openxmlformats.org/presentationml/2006/main">
  <p:tag name="AS_UNIQUEID" val="12966"/>
</p:tagLst>
</file>

<file path=ppt/tags/tag651.xml><?xml version="1.0" encoding="utf-8"?>
<p:tagLst xmlns:a="http://schemas.openxmlformats.org/drawingml/2006/main" xmlns:r="http://schemas.openxmlformats.org/officeDocument/2006/relationships" xmlns:p="http://schemas.openxmlformats.org/presentationml/2006/main">
  <p:tag name="AS_UNIQUEID" val="12967"/>
</p:tagLst>
</file>

<file path=ppt/tags/tag652.xml><?xml version="1.0" encoding="utf-8"?>
<p:tagLst xmlns:a="http://schemas.openxmlformats.org/drawingml/2006/main" xmlns:r="http://schemas.openxmlformats.org/officeDocument/2006/relationships" xmlns:p="http://schemas.openxmlformats.org/presentationml/2006/main">
  <p:tag name="AS_UNIQUEID" val="12968"/>
</p:tagLst>
</file>

<file path=ppt/tags/tag653.xml><?xml version="1.0" encoding="utf-8"?>
<p:tagLst xmlns:a="http://schemas.openxmlformats.org/drawingml/2006/main" xmlns:r="http://schemas.openxmlformats.org/officeDocument/2006/relationships" xmlns:p="http://schemas.openxmlformats.org/presentationml/2006/main">
  <p:tag name="AS_UNIQUEID" val="12969"/>
</p:tagLst>
</file>

<file path=ppt/tags/tag654.xml><?xml version="1.0" encoding="utf-8"?>
<p:tagLst xmlns:a="http://schemas.openxmlformats.org/drawingml/2006/main" xmlns:r="http://schemas.openxmlformats.org/officeDocument/2006/relationships" xmlns:p="http://schemas.openxmlformats.org/presentationml/2006/main">
  <p:tag name="AS_UNIQUEID" val="12970"/>
</p:tagLst>
</file>

<file path=ppt/tags/tag655.xml><?xml version="1.0" encoding="utf-8"?>
<p:tagLst xmlns:a="http://schemas.openxmlformats.org/drawingml/2006/main" xmlns:r="http://schemas.openxmlformats.org/officeDocument/2006/relationships" xmlns:p="http://schemas.openxmlformats.org/presentationml/2006/main">
  <p:tag name="AS_UNIQUEID" val="12971"/>
</p:tagLst>
</file>

<file path=ppt/tags/tag656.xml><?xml version="1.0" encoding="utf-8"?>
<p:tagLst xmlns:a="http://schemas.openxmlformats.org/drawingml/2006/main" xmlns:r="http://schemas.openxmlformats.org/officeDocument/2006/relationships" xmlns:p="http://schemas.openxmlformats.org/presentationml/2006/main">
  <p:tag name="AS_UNIQUEID" val="12972"/>
</p:tagLst>
</file>

<file path=ppt/tags/tag657.xml><?xml version="1.0" encoding="utf-8"?>
<p:tagLst xmlns:a="http://schemas.openxmlformats.org/drawingml/2006/main" xmlns:r="http://schemas.openxmlformats.org/officeDocument/2006/relationships" xmlns:p="http://schemas.openxmlformats.org/presentationml/2006/main">
  <p:tag name="AS_UNIQUEID" val="12973"/>
</p:tagLst>
</file>

<file path=ppt/tags/tag658.xml><?xml version="1.0" encoding="utf-8"?>
<p:tagLst xmlns:a="http://schemas.openxmlformats.org/drawingml/2006/main" xmlns:r="http://schemas.openxmlformats.org/officeDocument/2006/relationships" xmlns:p="http://schemas.openxmlformats.org/presentationml/2006/main">
  <p:tag name="AS_UNIQUEID" val="12975"/>
</p:tagLst>
</file>

<file path=ppt/tags/tag659.xml><?xml version="1.0" encoding="utf-8"?>
<p:tagLst xmlns:a="http://schemas.openxmlformats.org/drawingml/2006/main" xmlns:r="http://schemas.openxmlformats.org/officeDocument/2006/relationships" xmlns:p="http://schemas.openxmlformats.org/presentationml/2006/main">
  <p:tag name="AS_UNIQUEID" val="12976"/>
</p:tagLst>
</file>

<file path=ppt/tags/tag66.xml><?xml version="1.0" encoding="utf-8"?>
<p:tagLst xmlns:a="http://schemas.openxmlformats.org/drawingml/2006/main" xmlns:r="http://schemas.openxmlformats.org/officeDocument/2006/relationships" xmlns:p="http://schemas.openxmlformats.org/presentationml/2006/main">
  <p:tag name="AS_UNIQUEID" val="2214"/>
</p:tagLst>
</file>

<file path=ppt/tags/tag660.xml><?xml version="1.0" encoding="utf-8"?>
<p:tagLst xmlns:a="http://schemas.openxmlformats.org/drawingml/2006/main" xmlns:r="http://schemas.openxmlformats.org/officeDocument/2006/relationships" xmlns:p="http://schemas.openxmlformats.org/presentationml/2006/main">
  <p:tag name="AS_UNIQUEID" val="12977"/>
</p:tagLst>
</file>

<file path=ppt/tags/tag661.xml><?xml version="1.0" encoding="utf-8"?>
<p:tagLst xmlns:a="http://schemas.openxmlformats.org/drawingml/2006/main" xmlns:r="http://schemas.openxmlformats.org/officeDocument/2006/relationships" xmlns:p="http://schemas.openxmlformats.org/presentationml/2006/main">
  <p:tag name="AS_UNIQUEID" val="12978"/>
</p:tagLst>
</file>

<file path=ppt/tags/tag662.xml><?xml version="1.0" encoding="utf-8"?>
<p:tagLst xmlns:a="http://schemas.openxmlformats.org/drawingml/2006/main" xmlns:r="http://schemas.openxmlformats.org/officeDocument/2006/relationships" xmlns:p="http://schemas.openxmlformats.org/presentationml/2006/main">
  <p:tag name="AS_UNIQUEID" val="12979"/>
</p:tagLst>
</file>

<file path=ppt/tags/tag663.xml><?xml version="1.0" encoding="utf-8"?>
<p:tagLst xmlns:a="http://schemas.openxmlformats.org/drawingml/2006/main" xmlns:r="http://schemas.openxmlformats.org/officeDocument/2006/relationships" xmlns:p="http://schemas.openxmlformats.org/presentationml/2006/main">
  <p:tag name="AS_UNIQUEID" val="12981"/>
</p:tagLst>
</file>

<file path=ppt/tags/tag664.xml><?xml version="1.0" encoding="utf-8"?>
<p:tagLst xmlns:a="http://schemas.openxmlformats.org/drawingml/2006/main" xmlns:r="http://schemas.openxmlformats.org/officeDocument/2006/relationships" xmlns:p="http://schemas.openxmlformats.org/presentationml/2006/main">
  <p:tag name="AS_UNIQUEID" val="12982"/>
</p:tagLst>
</file>

<file path=ppt/tags/tag665.xml><?xml version="1.0" encoding="utf-8"?>
<p:tagLst xmlns:a="http://schemas.openxmlformats.org/drawingml/2006/main" xmlns:r="http://schemas.openxmlformats.org/officeDocument/2006/relationships" xmlns:p="http://schemas.openxmlformats.org/presentationml/2006/main">
  <p:tag name="AS_UNIQUEID" val="12983"/>
</p:tagLst>
</file>

<file path=ppt/tags/tag666.xml><?xml version="1.0" encoding="utf-8"?>
<p:tagLst xmlns:a="http://schemas.openxmlformats.org/drawingml/2006/main" xmlns:r="http://schemas.openxmlformats.org/officeDocument/2006/relationships" xmlns:p="http://schemas.openxmlformats.org/presentationml/2006/main">
  <p:tag name="AS_UNIQUEID" val="12984"/>
</p:tagLst>
</file>

<file path=ppt/tags/tag667.xml><?xml version="1.0" encoding="utf-8"?>
<p:tagLst xmlns:a="http://schemas.openxmlformats.org/drawingml/2006/main" xmlns:r="http://schemas.openxmlformats.org/officeDocument/2006/relationships" xmlns:p="http://schemas.openxmlformats.org/presentationml/2006/main">
  <p:tag name="AS_UNIQUEID" val="12985"/>
</p:tagLst>
</file>

<file path=ppt/tags/tag668.xml><?xml version="1.0" encoding="utf-8"?>
<p:tagLst xmlns:a="http://schemas.openxmlformats.org/drawingml/2006/main" xmlns:r="http://schemas.openxmlformats.org/officeDocument/2006/relationships" xmlns:p="http://schemas.openxmlformats.org/presentationml/2006/main">
  <p:tag name="AS_UNIQUEID" val="12986"/>
</p:tagLst>
</file>

<file path=ppt/tags/tag669.xml><?xml version="1.0" encoding="utf-8"?>
<p:tagLst xmlns:a="http://schemas.openxmlformats.org/drawingml/2006/main" xmlns:r="http://schemas.openxmlformats.org/officeDocument/2006/relationships" xmlns:p="http://schemas.openxmlformats.org/presentationml/2006/main">
  <p:tag name="AS_UNIQUEID" val="12988"/>
</p:tagLst>
</file>

<file path=ppt/tags/tag67.xml><?xml version="1.0" encoding="utf-8"?>
<p:tagLst xmlns:a="http://schemas.openxmlformats.org/drawingml/2006/main" xmlns:r="http://schemas.openxmlformats.org/officeDocument/2006/relationships" xmlns:p="http://schemas.openxmlformats.org/presentationml/2006/main">
  <p:tag name="AS_UNIQUEID" val="882"/>
</p:tagLst>
</file>

<file path=ppt/tags/tag670.xml><?xml version="1.0" encoding="utf-8"?>
<p:tagLst xmlns:a="http://schemas.openxmlformats.org/drawingml/2006/main" xmlns:r="http://schemas.openxmlformats.org/officeDocument/2006/relationships" xmlns:p="http://schemas.openxmlformats.org/presentationml/2006/main">
  <p:tag name="AS_UNIQUEID" val="12989"/>
</p:tagLst>
</file>

<file path=ppt/tags/tag671.xml><?xml version="1.0" encoding="utf-8"?>
<p:tagLst xmlns:a="http://schemas.openxmlformats.org/drawingml/2006/main" xmlns:r="http://schemas.openxmlformats.org/officeDocument/2006/relationships" xmlns:p="http://schemas.openxmlformats.org/presentationml/2006/main">
  <p:tag name="AS_UNIQUEID" val="12991"/>
</p:tagLst>
</file>

<file path=ppt/tags/tag672.xml><?xml version="1.0" encoding="utf-8"?>
<p:tagLst xmlns:a="http://schemas.openxmlformats.org/drawingml/2006/main" xmlns:r="http://schemas.openxmlformats.org/officeDocument/2006/relationships" xmlns:p="http://schemas.openxmlformats.org/presentationml/2006/main">
  <p:tag name="AS_UNIQUEID" val="12992"/>
</p:tagLst>
</file>

<file path=ppt/tags/tag673.xml><?xml version="1.0" encoding="utf-8"?>
<p:tagLst xmlns:a="http://schemas.openxmlformats.org/drawingml/2006/main" xmlns:r="http://schemas.openxmlformats.org/officeDocument/2006/relationships" xmlns:p="http://schemas.openxmlformats.org/presentationml/2006/main">
  <p:tag name="AS_UNIQUEID" val="12993"/>
</p:tagLst>
</file>

<file path=ppt/tags/tag674.xml><?xml version="1.0" encoding="utf-8"?>
<p:tagLst xmlns:a="http://schemas.openxmlformats.org/drawingml/2006/main" xmlns:r="http://schemas.openxmlformats.org/officeDocument/2006/relationships" xmlns:p="http://schemas.openxmlformats.org/presentationml/2006/main">
  <p:tag name="AS_UNIQUEID" val="12995"/>
</p:tagLst>
</file>

<file path=ppt/tags/tag675.xml><?xml version="1.0" encoding="utf-8"?>
<p:tagLst xmlns:a="http://schemas.openxmlformats.org/drawingml/2006/main" xmlns:r="http://schemas.openxmlformats.org/officeDocument/2006/relationships" xmlns:p="http://schemas.openxmlformats.org/presentationml/2006/main">
  <p:tag name="AS_UNIQUEID" val="12996"/>
</p:tagLst>
</file>

<file path=ppt/tags/tag676.xml><?xml version="1.0" encoding="utf-8"?>
<p:tagLst xmlns:a="http://schemas.openxmlformats.org/drawingml/2006/main" xmlns:r="http://schemas.openxmlformats.org/officeDocument/2006/relationships" xmlns:p="http://schemas.openxmlformats.org/presentationml/2006/main">
  <p:tag name="AS_UNIQUEID" val="12997"/>
</p:tagLst>
</file>

<file path=ppt/tags/tag677.xml><?xml version="1.0" encoding="utf-8"?>
<p:tagLst xmlns:a="http://schemas.openxmlformats.org/drawingml/2006/main" xmlns:r="http://schemas.openxmlformats.org/officeDocument/2006/relationships" xmlns:p="http://schemas.openxmlformats.org/presentationml/2006/main">
  <p:tag name="AS_UNIQUEID" val="12998"/>
</p:tagLst>
</file>

<file path=ppt/tags/tag678.xml><?xml version="1.0" encoding="utf-8"?>
<p:tagLst xmlns:a="http://schemas.openxmlformats.org/drawingml/2006/main" xmlns:r="http://schemas.openxmlformats.org/officeDocument/2006/relationships" xmlns:p="http://schemas.openxmlformats.org/presentationml/2006/main">
  <p:tag name="AS_UNIQUEID" val="12999"/>
</p:tagLst>
</file>

<file path=ppt/tags/tag679.xml><?xml version="1.0" encoding="utf-8"?>
<p:tagLst xmlns:a="http://schemas.openxmlformats.org/drawingml/2006/main" xmlns:r="http://schemas.openxmlformats.org/officeDocument/2006/relationships" xmlns:p="http://schemas.openxmlformats.org/presentationml/2006/main">
  <p:tag name="AS_UNIQUEID" val="13000"/>
</p:tagLst>
</file>

<file path=ppt/tags/tag68.xml><?xml version="1.0" encoding="utf-8"?>
<p:tagLst xmlns:a="http://schemas.openxmlformats.org/drawingml/2006/main" xmlns:r="http://schemas.openxmlformats.org/officeDocument/2006/relationships" xmlns:p="http://schemas.openxmlformats.org/presentationml/2006/main">
  <p:tag name="AS_UNIQUEID" val="882"/>
</p:tagLst>
</file>

<file path=ppt/tags/tag680.xml><?xml version="1.0" encoding="utf-8"?>
<p:tagLst xmlns:a="http://schemas.openxmlformats.org/drawingml/2006/main" xmlns:r="http://schemas.openxmlformats.org/officeDocument/2006/relationships" xmlns:p="http://schemas.openxmlformats.org/presentationml/2006/main">
  <p:tag name="AS_UNIQUEID" val="11508"/>
</p:tagLst>
</file>

<file path=ppt/tags/tag681.xml><?xml version="1.0" encoding="utf-8"?>
<p:tagLst xmlns:a="http://schemas.openxmlformats.org/drawingml/2006/main" xmlns:r="http://schemas.openxmlformats.org/officeDocument/2006/relationships" xmlns:p="http://schemas.openxmlformats.org/presentationml/2006/main">
  <p:tag name="AS_UNIQUEID" val="917"/>
</p:tagLst>
</file>

<file path=ppt/tags/tag682.xml><?xml version="1.0" encoding="utf-8"?>
<p:tagLst xmlns:a="http://schemas.openxmlformats.org/drawingml/2006/main" xmlns:r="http://schemas.openxmlformats.org/officeDocument/2006/relationships" xmlns:p="http://schemas.openxmlformats.org/presentationml/2006/main">
  <p:tag name="AS_UNIQUEID" val="2240"/>
</p:tagLst>
</file>

<file path=ppt/tags/tag683.xml><?xml version="1.0" encoding="utf-8"?>
<p:tagLst xmlns:a="http://schemas.openxmlformats.org/drawingml/2006/main" xmlns:r="http://schemas.openxmlformats.org/officeDocument/2006/relationships" xmlns:p="http://schemas.openxmlformats.org/presentationml/2006/main">
  <p:tag name="AS_UNIQUEID" val="11414"/>
</p:tagLst>
</file>

<file path=ppt/tags/tag684.xml><?xml version="1.0" encoding="utf-8"?>
<p:tagLst xmlns:a="http://schemas.openxmlformats.org/drawingml/2006/main" xmlns:r="http://schemas.openxmlformats.org/officeDocument/2006/relationships" xmlns:p="http://schemas.openxmlformats.org/presentationml/2006/main">
  <p:tag name="AS_UNIQUEID" val="917"/>
</p:tagLst>
</file>

<file path=ppt/tags/tag685.xml><?xml version="1.0" encoding="utf-8"?>
<p:tagLst xmlns:a="http://schemas.openxmlformats.org/drawingml/2006/main" xmlns:r="http://schemas.openxmlformats.org/officeDocument/2006/relationships" xmlns:p="http://schemas.openxmlformats.org/presentationml/2006/main">
  <p:tag name="AS_UNIQUEID" val="11416"/>
</p:tagLst>
</file>

<file path=ppt/tags/tag686.xml><?xml version="1.0" encoding="utf-8"?>
<p:tagLst xmlns:a="http://schemas.openxmlformats.org/drawingml/2006/main" xmlns:r="http://schemas.openxmlformats.org/officeDocument/2006/relationships" xmlns:p="http://schemas.openxmlformats.org/presentationml/2006/main">
  <p:tag name="AS_UNIQUEID" val="11418"/>
</p:tagLst>
</file>

<file path=ppt/tags/tag687.xml><?xml version="1.0" encoding="utf-8"?>
<p:tagLst xmlns:a="http://schemas.openxmlformats.org/drawingml/2006/main" xmlns:r="http://schemas.openxmlformats.org/officeDocument/2006/relationships" xmlns:p="http://schemas.openxmlformats.org/presentationml/2006/main">
  <p:tag name="AS_UNIQUEID" val="2240"/>
</p:tagLst>
</file>

<file path=ppt/tags/tag688.xml><?xml version="1.0" encoding="utf-8"?>
<p:tagLst xmlns:a="http://schemas.openxmlformats.org/drawingml/2006/main" xmlns:r="http://schemas.openxmlformats.org/officeDocument/2006/relationships" xmlns:p="http://schemas.openxmlformats.org/presentationml/2006/main">
  <p:tag name="AS_UNIQUEID" val="891"/>
</p:tagLst>
</file>

<file path=ppt/tags/tag689.xml><?xml version="1.0" encoding="utf-8"?>
<p:tagLst xmlns:a="http://schemas.openxmlformats.org/drawingml/2006/main" xmlns:r="http://schemas.openxmlformats.org/officeDocument/2006/relationships" xmlns:p="http://schemas.openxmlformats.org/presentationml/2006/main">
  <p:tag name="AS_UNIQUEID" val="904"/>
</p:tagLst>
</file>

<file path=ppt/tags/tag69.xml><?xml version="1.0" encoding="utf-8"?>
<p:tagLst xmlns:a="http://schemas.openxmlformats.org/drawingml/2006/main" xmlns:r="http://schemas.openxmlformats.org/officeDocument/2006/relationships" xmlns:p="http://schemas.openxmlformats.org/presentationml/2006/main">
  <p:tag name="AS_UNIQUEID" val="2216"/>
</p:tagLst>
</file>

<file path=ppt/tags/tag690.xml><?xml version="1.0" encoding="utf-8"?>
<p:tagLst xmlns:a="http://schemas.openxmlformats.org/drawingml/2006/main" xmlns:r="http://schemas.openxmlformats.org/officeDocument/2006/relationships" xmlns:p="http://schemas.openxmlformats.org/presentationml/2006/main">
  <p:tag name="AS_UNIQUEID" val="1144"/>
</p:tagLst>
</file>

<file path=ppt/tags/tag691.xml><?xml version="1.0" encoding="utf-8"?>
<p:tagLst xmlns:a="http://schemas.openxmlformats.org/drawingml/2006/main" xmlns:r="http://schemas.openxmlformats.org/officeDocument/2006/relationships" xmlns:p="http://schemas.openxmlformats.org/presentationml/2006/main">
  <p:tag name="AS_UNIQUEID" val="1145"/>
</p:tagLst>
</file>

<file path=ppt/tags/tag692.xml><?xml version="1.0" encoding="utf-8"?>
<p:tagLst xmlns:a="http://schemas.openxmlformats.org/drawingml/2006/main" xmlns:r="http://schemas.openxmlformats.org/officeDocument/2006/relationships" xmlns:p="http://schemas.openxmlformats.org/presentationml/2006/main">
  <p:tag name="AS_UNIQUEID" val="1146"/>
</p:tagLst>
</file>

<file path=ppt/tags/tag693.xml><?xml version="1.0" encoding="utf-8"?>
<p:tagLst xmlns:a="http://schemas.openxmlformats.org/drawingml/2006/main" xmlns:r="http://schemas.openxmlformats.org/officeDocument/2006/relationships" xmlns:p="http://schemas.openxmlformats.org/presentationml/2006/main">
  <p:tag name="AS_UNIQUEID" val="2229"/>
</p:tagLst>
</file>

<file path=ppt/tags/tag694.xml><?xml version="1.0" encoding="utf-8"?>
<p:tagLst xmlns:a="http://schemas.openxmlformats.org/drawingml/2006/main" xmlns:r="http://schemas.openxmlformats.org/officeDocument/2006/relationships" xmlns:p="http://schemas.openxmlformats.org/presentationml/2006/main">
  <p:tag name="AS_UNIQUEID" val="1140"/>
</p:tagLst>
</file>

<file path=ppt/tags/tag695.xml><?xml version="1.0" encoding="utf-8"?>
<p:tagLst xmlns:a="http://schemas.openxmlformats.org/drawingml/2006/main" xmlns:r="http://schemas.openxmlformats.org/officeDocument/2006/relationships" xmlns:p="http://schemas.openxmlformats.org/presentationml/2006/main">
  <p:tag name="AS_UNIQUEID" val="1141"/>
</p:tagLst>
</file>

<file path=ppt/tags/tag696.xml><?xml version="1.0" encoding="utf-8"?>
<p:tagLst xmlns:a="http://schemas.openxmlformats.org/drawingml/2006/main" xmlns:r="http://schemas.openxmlformats.org/officeDocument/2006/relationships" xmlns:p="http://schemas.openxmlformats.org/presentationml/2006/main">
  <p:tag name="AS_UNIQUEID" val="1142"/>
</p:tagLst>
</file>

<file path=ppt/tags/tag697.xml><?xml version="1.0" encoding="utf-8"?>
<p:tagLst xmlns:a="http://schemas.openxmlformats.org/drawingml/2006/main" xmlns:r="http://schemas.openxmlformats.org/officeDocument/2006/relationships" xmlns:p="http://schemas.openxmlformats.org/presentationml/2006/main">
  <p:tag name="AS_UNIQUEID" val="2232"/>
</p:tagLst>
</file>

<file path=ppt/tags/tag698.xml><?xml version="1.0" encoding="utf-8"?>
<p:tagLst xmlns:a="http://schemas.openxmlformats.org/drawingml/2006/main" xmlns:r="http://schemas.openxmlformats.org/officeDocument/2006/relationships" xmlns:p="http://schemas.openxmlformats.org/presentationml/2006/main">
  <p:tag name="AS_UNIQUEID" val="11428"/>
</p:tagLst>
</file>

<file path=ppt/tags/tag699.xml><?xml version="1.0" encoding="utf-8"?>
<p:tagLst xmlns:a="http://schemas.openxmlformats.org/drawingml/2006/main" xmlns:r="http://schemas.openxmlformats.org/officeDocument/2006/relationships" xmlns:p="http://schemas.openxmlformats.org/presentationml/2006/main">
  <p:tag name="AS_UNIQUEID" val="2236"/>
</p:tagLst>
</file>

<file path=ppt/tags/tag7.xml><?xml version="1.0" encoding="utf-8"?>
<p:tagLst xmlns:a="http://schemas.openxmlformats.org/drawingml/2006/main" xmlns:r="http://schemas.openxmlformats.org/officeDocument/2006/relationships" xmlns:p="http://schemas.openxmlformats.org/presentationml/2006/main">
  <p:tag name="AS_UNIQUEID" val="855"/>
</p:tagLst>
</file>

<file path=ppt/tags/tag70.xml><?xml version="1.0" encoding="utf-8"?>
<p:tagLst xmlns:a="http://schemas.openxmlformats.org/drawingml/2006/main" xmlns:r="http://schemas.openxmlformats.org/officeDocument/2006/relationships" xmlns:p="http://schemas.openxmlformats.org/presentationml/2006/main">
  <p:tag name="AS_UNIQUEID" val="2217"/>
</p:tagLst>
</file>

<file path=ppt/tags/tag700.xml><?xml version="1.0" encoding="utf-8"?>
<p:tagLst xmlns:a="http://schemas.openxmlformats.org/drawingml/2006/main" xmlns:r="http://schemas.openxmlformats.org/officeDocument/2006/relationships" xmlns:p="http://schemas.openxmlformats.org/presentationml/2006/main">
  <p:tag name="AS_UNIQUEID" val="2238"/>
</p:tagLst>
</file>

<file path=ppt/tags/tag701.xml><?xml version="1.0" encoding="utf-8"?>
<p:tagLst xmlns:a="http://schemas.openxmlformats.org/drawingml/2006/main" xmlns:r="http://schemas.openxmlformats.org/officeDocument/2006/relationships" xmlns:p="http://schemas.openxmlformats.org/presentationml/2006/main">
  <p:tag name="AS_UNIQUEID" val="2826"/>
</p:tagLst>
</file>

<file path=ppt/tags/tag702.xml><?xml version="1.0" encoding="utf-8"?>
<p:tagLst xmlns:a="http://schemas.openxmlformats.org/drawingml/2006/main" xmlns:r="http://schemas.openxmlformats.org/officeDocument/2006/relationships" xmlns:p="http://schemas.openxmlformats.org/presentationml/2006/main">
  <p:tag name="AS_UNIQUEID" val="2710"/>
</p:tagLst>
</file>

<file path=ppt/tags/tag703.xml><?xml version="1.0" encoding="utf-8"?>
<p:tagLst xmlns:a="http://schemas.openxmlformats.org/drawingml/2006/main" xmlns:r="http://schemas.openxmlformats.org/officeDocument/2006/relationships" xmlns:p="http://schemas.openxmlformats.org/presentationml/2006/main">
  <p:tag name="AS_UNIQUEID" val="2711"/>
</p:tagLst>
</file>

<file path=ppt/tags/tag704.xml><?xml version="1.0" encoding="utf-8"?>
<p:tagLst xmlns:a="http://schemas.openxmlformats.org/drawingml/2006/main" xmlns:r="http://schemas.openxmlformats.org/officeDocument/2006/relationships" xmlns:p="http://schemas.openxmlformats.org/presentationml/2006/main">
  <p:tag name="AS_UNIQUEID" val="11434"/>
</p:tagLst>
</file>

<file path=ppt/tags/tag705.xml><?xml version="1.0" encoding="utf-8"?>
<p:tagLst xmlns:a="http://schemas.openxmlformats.org/drawingml/2006/main" xmlns:r="http://schemas.openxmlformats.org/officeDocument/2006/relationships" xmlns:p="http://schemas.openxmlformats.org/presentationml/2006/main">
  <p:tag name="AS_UNIQUEID" val="11435"/>
</p:tagLst>
</file>

<file path=ppt/tags/tag706.xml><?xml version="1.0" encoding="utf-8"?>
<p:tagLst xmlns:a="http://schemas.openxmlformats.org/drawingml/2006/main" xmlns:r="http://schemas.openxmlformats.org/officeDocument/2006/relationships" xmlns:p="http://schemas.openxmlformats.org/presentationml/2006/main">
  <p:tag name="AS_UNIQUEID" val="11436"/>
</p:tagLst>
</file>

<file path=ppt/tags/tag707.xml><?xml version="1.0" encoding="utf-8"?>
<p:tagLst xmlns:a="http://schemas.openxmlformats.org/drawingml/2006/main" xmlns:r="http://schemas.openxmlformats.org/officeDocument/2006/relationships" xmlns:p="http://schemas.openxmlformats.org/presentationml/2006/main">
  <p:tag name="AS_UNIQUEID" val="11437"/>
</p:tagLst>
</file>

<file path=ppt/tags/tag708.xml><?xml version="1.0" encoding="utf-8"?>
<p:tagLst xmlns:a="http://schemas.openxmlformats.org/drawingml/2006/main" xmlns:r="http://schemas.openxmlformats.org/officeDocument/2006/relationships" xmlns:p="http://schemas.openxmlformats.org/presentationml/2006/main">
  <p:tag name="AS_UNIQUEID" val="11438"/>
</p:tagLst>
</file>

<file path=ppt/tags/tag709.xml><?xml version="1.0" encoding="utf-8"?>
<p:tagLst xmlns:a="http://schemas.openxmlformats.org/drawingml/2006/main" xmlns:r="http://schemas.openxmlformats.org/officeDocument/2006/relationships" xmlns:p="http://schemas.openxmlformats.org/presentationml/2006/main">
  <p:tag name="AS_UNIQUEID" val="11440"/>
</p:tagLst>
</file>

<file path=ppt/tags/tag71.xml><?xml version="1.0" encoding="utf-8"?>
<p:tagLst xmlns:a="http://schemas.openxmlformats.org/drawingml/2006/main" xmlns:r="http://schemas.openxmlformats.org/officeDocument/2006/relationships" xmlns:p="http://schemas.openxmlformats.org/presentationml/2006/main">
  <p:tag name="AS_UNIQUEID" val="882"/>
</p:tagLst>
</file>

<file path=ppt/tags/tag710.xml><?xml version="1.0" encoding="utf-8"?>
<p:tagLst xmlns:a="http://schemas.openxmlformats.org/drawingml/2006/main" xmlns:r="http://schemas.openxmlformats.org/officeDocument/2006/relationships" xmlns:p="http://schemas.openxmlformats.org/presentationml/2006/main">
  <p:tag name="AS_UNIQUEID" val="11441"/>
</p:tagLst>
</file>

<file path=ppt/tags/tag711.xml><?xml version="1.0" encoding="utf-8"?>
<p:tagLst xmlns:a="http://schemas.openxmlformats.org/drawingml/2006/main" xmlns:r="http://schemas.openxmlformats.org/officeDocument/2006/relationships" xmlns:p="http://schemas.openxmlformats.org/presentationml/2006/main">
  <p:tag name="AS_UNIQUEID" val="11442"/>
</p:tagLst>
</file>

<file path=ppt/tags/tag712.xml><?xml version="1.0" encoding="utf-8"?>
<p:tagLst xmlns:a="http://schemas.openxmlformats.org/drawingml/2006/main" xmlns:r="http://schemas.openxmlformats.org/officeDocument/2006/relationships" xmlns:p="http://schemas.openxmlformats.org/presentationml/2006/main">
  <p:tag name="AS_UNIQUEID" val="11443"/>
</p:tagLst>
</file>

<file path=ppt/tags/tag713.xml><?xml version="1.0" encoding="utf-8"?>
<p:tagLst xmlns:a="http://schemas.openxmlformats.org/drawingml/2006/main" xmlns:r="http://schemas.openxmlformats.org/officeDocument/2006/relationships" xmlns:p="http://schemas.openxmlformats.org/presentationml/2006/main">
  <p:tag name="AS_UNIQUEID" val="11444"/>
</p:tagLst>
</file>

<file path=ppt/tags/tag714.xml><?xml version="1.0" encoding="utf-8"?>
<p:tagLst xmlns:a="http://schemas.openxmlformats.org/drawingml/2006/main" xmlns:r="http://schemas.openxmlformats.org/officeDocument/2006/relationships" xmlns:p="http://schemas.openxmlformats.org/presentationml/2006/main">
  <p:tag name="AS_UNIQUEID" val="11446"/>
</p:tagLst>
</file>

<file path=ppt/tags/tag715.xml><?xml version="1.0" encoding="utf-8"?>
<p:tagLst xmlns:a="http://schemas.openxmlformats.org/drawingml/2006/main" xmlns:r="http://schemas.openxmlformats.org/officeDocument/2006/relationships" xmlns:p="http://schemas.openxmlformats.org/presentationml/2006/main">
  <p:tag name="AS_UNIQUEID" val="11447"/>
</p:tagLst>
</file>

<file path=ppt/tags/tag716.xml><?xml version="1.0" encoding="utf-8"?>
<p:tagLst xmlns:a="http://schemas.openxmlformats.org/drawingml/2006/main" xmlns:r="http://schemas.openxmlformats.org/officeDocument/2006/relationships" xmlns:p="http://schemas.openxmlformats.org/presentationml/2006/main">
  <p:tag name="AS_UNIQUEID" val="11448"/>
</p:tagLst>
</file>

<file path=ppt/tags/tag717.xml><?xml version="1.0" encoding="utf-8"?>
<p:tagLst xmlns:a="http://schemas.openxmlformats.org/drawingml/2006/main" xmlns:r="http://schemas.openxmlformats.org/officeDocument/2006/relationships" xmlns:p="http://schemas.openxmlformats.org/presentationml/2006/main">
  <p:tag name="AS_UNIQUEID" val="11450"/>
</p:tagLst>
</file>

<file path=ppt/tags/tag718.xml><?xml version="1.0" encoding="utf-8"?>
<p:tagLst xmlns:a="http://schemas.openxmlformats.org/drawingml/2006/main" xmlns:r="http://schemas.openxmlformats.org/officeDocument/2006/relationships" xmlns:p="http://schemas.openxmlformats.org/presentationml/2006/main">
  <p:tag name="AS_UNIQUEID" val="11451"/>
</p:tagLst>
</file>

<file path=ppt/tags/tag719.xml><?xml version="1.0" encoding="utf-8"?>
<p:tagLst xmlns:a="http://schemas.openxmlformats.org/drawingml/2006/main" xmlns:r="http://schemas.openxmlformats.org/officeDocument/2006/relationships" xmlns:p="http://schemas.openxmlformats.org/presentationml/2006/main">
  <p:tag name="AS_UNIQUEID" val="11452"/>
</p:tagLst>
</file>

<file path=ppt/tags/tag72.xml><?xml version="1.0" encoding="utf-8"?>
<p:tagLst xmlns:a="http://schemas.openxmlformats.org/drawingml/2006/main" xmlns:r="http://schemas.openxmlformats.org/officeDocument/2006/relationships" xmlns:p="http://schemas.openxmlformats.org/presentationml/2006/main">
  <p:tag name="AS_UNIQUEID" val="2218"/>
</p:tagLst>
</file>

<file path=ppt/tags/tag720.xml><?xml version="1.0" encoding="utf-8"?>
<p:tagLst xmlns:a="http://schemas.openxmlformats.org/drawingml/2006/main" xmlns:r="http://schemas.openxmlformats.org/officeDocument/2006/relationships" xmlns:p="http://schemas.openxmlformats.org/presentationml/2006/main">
  <p:tag name="AS_UNIQUEID" val="11453"/>
</p:tagLst>
</file>

<file path=ppt/tags/tag721.xml><?xml version="1.0" encoding="utf-8"?>
<p:tagLst xmlns:a="http://schemas.openxmlformats.org/drawingml/2006/main" xmlns:r="http://schemas.openxmlformats.org/officeDocument/2006/relationships" xmlns:p="http://schemas.openxmlformats.org/presentationml/2006/main">
  <p:tag name="AS_UNIQUEID" val="11455"/>
</p:tagLst>
</file>

<file path=ppt/tags/tag722.xml><?xml version="1.0" encoding="utf-8"?>
<p:tagLst xmlns:a="http://schemas.openxmlformats.org/drawingml/2006/main" xmlns:r="http://schemas.openxmlformats.org/officeDocument/2006/relationships" xmlns:p="http://schemas.openxmlformats.org/presentationml/2006/main">
  <p:tag name="AS_UNIQUEID" val="11456"/>
</p:tagLst>
</file>

<file path=ppt/tags/tag723.xml><?xml version="1.0" encoding="utf-8"?>
<p:tagLst xmlns:a="http://schemas.openxmlformats.org/drawingml/2006/main" xmlns:r="http://schemas.openxmlformats.org/officeDocument/2006/relationships" xmlns:p="http://schemas.openxmlformats.org/presentationml/2006/main">
  <p:tag name="AS_UNIQUEID" val="11457"/>
</p:tagLst>
</file>

<file path=ppt/tags/tag724.xml><?xml version="1.0" encoding="utf-8"?>
<p:tagLst xmlns:a="http://schemas.openxmlformats.org/drawingml/2006/main" xmlns:r="http://schemas.openxmlformats.org/officeDocument/2006/relationships" xmlns:p="http://schemas.openxmlformats.org/presentationml/2006/main">
  <p:tag name="AS_UNIQUEID" val="11458"/>
</p:tagLst>
</file>

<file path=ppt/tags/tag725.xml><?xml version="1.0" encoding="utf-8"?>
<p:tagLst xmlns:a="http://schemas.openxmlformats.org/drawingml/2006/main" xmlns:r="http://schemas.openxmlformats.org/officeDocument/2006/relationships" xmlns:p="http://schemas.openxmlformats.org/presentationml/2006/main">
  <p:tag name="AS_UNIQUEID" val="11460"/>
</p:tagLst>
</file>

<file path=ppt/tags/tag726.xml><?xml version="1.0" encoding="utf-8"?>
<p:tagLst xmlns:a="http://schemas.openxmlformats.org/drawingml/2006/main" xmlns:r="http://schemas.openxmlformats.org/officeDocument/2006/relationships" xmlns:p="http://schemas.openxmlformats.org/presentationml/2006/main">
  <p:tag name="AS_UNIQUEID" val="11461"/>
</p:tagLst>
</file>

<file path=ppt/tags/tag727.xml><?xml version="1.0" encoding="utf-8"?>
<p:tagLst xmlns:a="http://schemas.openxmlformats.org/drawingml/2006/main" xmlns:r="http://schemas.openxmlformats.org/officeDocument/2006/relationships" xmlns:p="http://schemas.openxmlformats.org/presentationml/2006/main">
  <p:tag name="AS_UNIQUEID" val="11462"/>
</p:tagLst>
</file>

<file path=ppt/tags/tag728.xml><?xml version="1.0" encoding="utf-8"?>
<p:tagLst xmlns:a="http://schemas.openxmlformats.org/drawingml/2006/main" xmlns:r="http://schemas.openxmlformats.org/officeDocument/2006/relationships" xmlns:p="http://schemas.openxmlformats.org/presentationml/2006/main">
  <p:tag name="AS_UNIQUEID" val="11463"/>
</p:tagLst>
</file>

<file path=ppt/tags/tag729.xml><?xml version="1.0" encoding="utf-8"?>
<p:tagLst xmlns:a="http://schemas.openxmlformats.org/drawingml/2006/main" xmlns:r="http://schemas.openxmlformats.org/officeDocument/2006/relationships" xmlns:p="http://schemas.openxmlformats.org/presentationml/2006/main">
  <p:tag name="AS_UNIQUEID" val="11464"/>
</p:tagLst>
</file>

<file path=ppt/tags/tag73.xml><?xml version="1.0" encoding="utf-8"?>
<p:tagLst xmlns:a="http://schemas.openxmlformats.org/drawingml/2006/main" xmlns:r="http://schemas.openxmlformats.org/officeDocument/2006/relationships" xmlns:p="http://schemas.openxmlformats.org/presentationml/2006/main">
  <p:tag name="AS_UNIQUEID" val="829"/>
</p:tagLst>
</file>

<file path=ppt/tags/tag730.xml><?xml version="1.0" encoding="utf-8"?>
<p:tagLst xmlns:a="http://schemas.openxmlformats.org/drawingml/2006/main" xmlns:r="http://schemas.openxmlformats.org/officeDocument/2006/relationships" xmlns:p="http://schemas.openxmlformats.org/presentationml/2006/main">
  <p:tag name="AS_UNIQUEID" val="11465"/>
</p:tagLst>
</file>

<file path=ppt/tags/tag731.xml><?xml version="1.0" encoding="utf-8"?>
<p:tagLst xmlns:a="http://schemas.openxmlformats.org/drawingml/2006/main" xmlns:r="http://schemas.openxmlformats.org/officeDocument/2006/relationships" xmlns:p="http://schemas.openxmlformats.org/presentationml/2006/main">
  <p:tag name="AS_UNIQUEID" val="11466"/>
</p:tagLst>
</file>

<file path=ppt/tags/tag732.xml><?xml version="1.0" encoding="utf-8"?>
<p:tagLst xmlns:a="http://schemas.openxmlformats.org/drawingml/2006/main" xmlns:r="http://schemas.openxmlformats.org/officeDocument/2006/relationships" xmlns:p="http://schemas.openxmlformats.org/presentationml/2006/main">
  <p:tag name="AS_UNIQUEID" val="11468"/>
</p:tagLst>
</file>

<file path=ppt/tags/tag733.xml><?xml version="1.0" encoding="utf-8"?>
<p:tagLst xmlns:a="http://schemas.openxmlformats.org/drawingml/2006/main" xmlns:r="http://schemas.openxmlformats.org/officeDocument/2006/relationships" xmlns:p="http://schemas.openxmlformats.org/presentationml/2006/main">
  <p:tag name="AS_UNIQUEID" val="11469"/>
</p:tagLst>
</file>

<file path=ppt/tags/tag734.xml><?xml version="1.0" encoding="utf-8"?>
<p:tagLst xmlns:a="http://schemas.openxmlformats.org/drawingml/2006/main" xmlns:r="http://schemas.openxmlformats.org/officeDocument/2006/relationships" xmlns:p="http://schemas.openxmlformats.org/presentationml/2006/main">
  <p:tag name="AS_UNIQUEID" val="11470"/>
</p:tagLst>
</file>

<file path=ppt/tags/tag735.xml><?xml version="1.0" encoding="utf-8"?>
<p:tagLst xmlns:a="http://schemas.openxmlformats.org/drawingml/2006/main" xmlns:r="http://schemas.openxmlformats.org/officeDocument/2006/relationships" xmlns:p="http://schemas.openxmlformats.org/presentationml/2006/main">
  <p:tag name="AS_UNIQUEID" val="11472"/>
</p:tagLst>
</file>

<file path=ppt/tags/tag736.xml><?xml version="1.0" encoding="utf-8"?>
<p:tagLst xmlns:a="http://schemas.openxmlformats.org/drawingml/2006/main" xmlns:r="http://schemas.openxmlformats.org/officeDocument/2006/relationships" xmlns:p="http://schemas.openxmlformats.org/presentationml/2006/main">
  <p:tag name="AS_UNIQUEID" val="3182"/>
</p:tagLst>
</file>

<file path=ppt/tags/tag737.xml><?xml version="1.0" encoding="utf-8"?>
<p:tagLst xmlns:a="http://schemas.openxmlformats.org/drawingml/2006/main" xmlns:r="http://schemas.openxmlformats.org/officeDocument/2006/relationships" xmlns:p="http://schemas.openxmlformats.org/presentationml/2006/main">
  <p:tag name="AS_UNIQUEID" val="11475"/>
</p:tagLst>
</file>

<file path=ppt/tags/tag738.xml><?xml version="1.0" encoding="utf-8"?>
<p:tagLst xmlns:a="http://schemas.openxmlformats.org/drawingml/2006/main" xmlns:r="http://schemas.openxmlformats.org/officeDocument/2006/relationships" xmlns:p="http://schemas.openxmlformats.org/presentationml/2006/main">
  <p:tag name="AS_UNIQUEID" val="11476"/>
</p:tagLst>
</file>

<file path=ppt/tags/tag739.xml><?xml version="1.0" encoding="utf-8"?>
<p:tagLst xmlns:a="http://schemas.openxmlformats.org/drawingml/2006/main" xmlns:r="http://schemas.openxmlformats.org/officeDocument/2006/relationships" xmlns:p="http://schemas.openxmlformats.org/presentationml/2006/main">
  <p:tag name="AS_UNIQUEID" val="11477"/>
</p:tagLst>
</file>

<file path=ppt/tags/tag74.xml><?xml version="1.0" encoding="utf-8"?>
<p:tagLst xmlns:a="http://schemas.openxmlformats.org/drawingml/2006/main" xmlns:r="http://schemas.openxmlformats.org/officeDocument/2006/relationships" xmlns:p="http://schemas.openxmlformats.org/presentationml/2006/main">
  <p:tag name="AS_UNIQUEID" val="830"/>
</p:tagLst>
</file>

<file path=ppt/tags/tag740.xml><?xml version="1.0" encoding="utf-8"?>
<p:tagLst xmlns:a="http://schemas.openxmlformats.org/drawingml/2006/main" xmlns:r="http://schemas.openxmlformats.org/officeDocument/2006/relationships" xmlns:p="http://schemas.openxmlformats.org/presentationml/2006/main">
  <p:tag name="AS_UNIQUEID" val="898"/>
</p:tagLst>
</file>

<file path=ppt/tags/tag741.xml><?xml version="1.0" encoding="utf-8"?>
<p:tagLst xmlns:a="http://schemas.openxmlformats.org/drawingml/2006/main" xmlns:r="http://schemas.openxmlformats.org/officeDocument/2006/relationships" xmlns:p="http://schemas.openxmlformats.org/presentationml/2006/main">
  <p:tag name="AS_UNIQUEID" val="855"/>
</p:tagLst>
</file>

<file path=ppt/tags/tag742.xml><?xml version="1.0" encoding="utf-8"?>
<p:tagLst xmlns:a="http://schemas.openxmlformats.org/drawingml/2006/main" xmlns:r="http://schemas.openxmlformats.org/officeDocument/2006/relationships" xmlns:p="http://schemas.openxmlformats.org/presentationml/2006/main">
  <p:tag name="AS_UNIQUEID" val="11479"/>
</p:tagLst>
</file>

<file path=ppt/tags/tag743.xml><?xml version="1.0" encoding="utf-8"?>
<p:tagLst xmlns:a="http://schemas.openxmlformats.org/drawingml/2006/main" xmlns:r="http://schemas.openxmlformats.org/officeDocument/2006/relationships" xmlns:p="http://schemas.openxmlformats.org/presentationml/2006/main">
  <p:tag name="AS_UNIQUEID" val="7229"/>
</p:tagLst>
</file>

<file path=ppt/tags/tag744.xml><?xml version="1.0" encoding="utf-8"?>
<p:tagLst xmlns:a="http://schemas.openxmlformats.org/drawingml/2006/main" xmlns:r="http://schemas.openxmlformats.org/officeDocument/2006/relationships" xmlns:p="http://schemas.openxmlformats.org/presentationml/2006/main">
  <p:tag name="AS_UNIQUEID" val="917"/>
</p:tagLst>
</file>

<file path=ppt/tags/tag745.xml><?xml version="1.0" encoding="utf-8"?>
<p:tagLst xmlns:a="http://schemas.openxmlformats.org/drawingml/2006/main" xmlns:r="http://schemas.openxmlformats.org/officeDocument/2006/relationships" xmlns:p="http://schemas.openxmlformats.org/presentationml/2006/main">
  <p:tag name="AS_UNIQUEID" val="11482"/>
</p:tagLst>
</file>

<file path=ppt/tags/tag746.xml><?xml version="1.0" encoding="utf-8"?>
<p:tagLst xmlns:a="http://schemas.openxmlformats.org/drawingml/2006/main" xmlns:r="http://schemas.openxmlformats.org/officeDocument/2006/relationships" xmlns:p="http://schemas.openxmlformats.org/presentationml/2006/main">
  <p:tag name="AS_UNIQUEID" val="898"/>
</p:tagLst>
</file>

<file path=ppt/tags/tag747.xml><?xml version="1.0" encoding="utf-8"?>
<p:tagLst xmlns:a="http://schemas.openxmlformats.org/drawingml/2006/main" xmlns:r="http://schemas.openxmlformats.org/officeDocument/2006/relationships" xmlns:p="http://schemas.openxmlformats.org/presentationml/2006/main">
  <p:tag name="AS_UNIQUEID" val="824"/>
</p:tagLst>
</file>

<file path=ppt/tags/tag748.xml><?xml version="1.0" encoding="utf-8"?>
<p:tagLst xmlns:a="http://schemas.openxmlformats.org/drawingml/2006/main" xmlns:r="http://schemas.openxmlformats.org/officeDocument/2006/relationships" xmlns:p="http://schemas.openxmlformats.org/presentationml/2006/main">
  <p:tag name="AS_UNIQUEID" val="855"/>
</p:tagLst>
</file>

<file path=ppt/tags/tag749.xml><?xml version="1.0" encoding="utf-8"?>
<p:tagLst xmlns:a="http://schemas.openxmlformats.org/drawingml/2006/main" xmlns:r="http://schemas.openxmlformats.org/officeDocument/2006/relationships" xmlns:p="http://schemas.openxmlformats.org/presentationml/2006/main">
  <p:tag name="AS_UNIQUEID" val="855"/>
</p:tagLst>
</file>

<file path=ppt/tags/tag75.xml><?xml version="1.0" encoding="utf-8"?>
<p:tagLst xmlns:a="http://schemas.openxmlformats.org/drawingml/2006/main" xmlns:r="http://schemas.openxmlformats.org/officeDocument/2006/relationships" xmlns:p="http://schemas.openxmlformats.org/presentationml/2006/main">
  <p:tag name="AS_UNIQUEID" val="917"/>
</p:tagLst>
</file>

<file path=ppt/tags/tag750.xml><?xml version="1.0" encoding="utf-8"?>
<p:tagLst xmlns:a="http://schemas.openxmlformats.org/drawingml/2006/main" xmlns:r="http://schemas.openxmlformats.org/officeDocument/2006/relationships" xmlns:p="http://schemas.openxmlformats.org/presentationml/2006/main">
  <p:tag name="AS_UNIQUEID" val="898"/>
</p:tagLst>
</file>

<file path=ppt/tags/tag751.xml><?xml version="1.0" encoding="utf-8"?>
<p:tagLst xmlns:a="http://schemas.openxmlformats.org/drawingml/2006/main" xmlns:r="http://schemas.openxmlformats.org/officeDocument/2006/relationships" xmlns:p="http://schemas.openxmlformats.org/presentationml/2006/main">
  <p:tag name="AS_UNIQUEID" val="824"/>
</p:tagLst>
</file>

<file path=ppt/tags/tag752.xml><?xml version="1.0" encoding="utf-8"?>
<p:tagLst xmlns:a="http://schemas.openxmlformats.org/drawingml/2006/main" xmlns:r="http://schemas.openxmlformats.org/officeDocument/2006/relationships" xmlns:p="http://schemas.openxmlformats.org/presentationml/2006/main">
  <p:tag name="AS_UNIQUEID" val="2471"/>
</p:tagLst>
</file>

<file path=ppt/tags/tag753.xml><?xml version="1.0" encoding="utf-8"?>
<p:tagLst xmlns:a="http://schemas.openxmlformats.org/drawingml/2006/main" xmlns:r="http://schemas.openxmlformats.org/officeDocument/2006/relationships" xmlns:p="http://schemas.openxmlformats.org/presentationml/2006/main">
  <p:tag name="AS_UNIQUEID" val="2472"/>
</p:tagLst>
</file>

<file path=ppt/tags/tag754.xml><?xml version="1.0" encoding="utf-8"?>
<p:tagLst xmlns:a="http://schemas.openxmlformats.org/drawingml/2006/main" xmlns:r="http://schemas.openxmlformats.org/officeDocument/2006/relationships" xmlns:p="http://schemas.openxmlformats.org/presentationml/2006/main">
  <p:tag name="AS_UNIQUEID" val="824"/>
</p:tagLst>
</file>

<file path=ppt/tags/tag755.xml><?xml version="1.0" encoding="utf-8"?>
<p:tagLst xmlns:a="http://schemas.openxmlformats.org/drawingml/2006/main" xmlns:r="http://schemas.openxmlformats.org/officeDocument/2006/relationships" xmlns:p="http://schemas.openxmlformats.org/presentationml/2006/main">
  <p:tag name="AS_UNIQUEID" val="898"/>
</p:tagLst>
</file>

<file path=ppt/tags/tag756.xml><?xml version="1.0" encoding="utf-8"?>
<p:tagLst xmlns:a="http://schemas.openxmlformats.org/drawingml/2006/main" xmlns:r="http://schemas.openxmlformats.org/officeDocument/2006/relationships" xmlns:p="http://schemas.openxmlformats.org/presentationml/2006/main">
  <p:tag name="AS_UNIQUEID" val="855"/>
</p:tagLst>
</file>

<file path=ppt/tags/tag757.xml><?xml version="1.0" encoding="utf-8"?>
<p:tagLst xmlns:a="http://schemas.openxmlformats.org/drawingml/2006/main" xmlns:r="http://schemas.openxmlformats.org/officeDocument/2006/relationships" xmlns:p="http://schemas.openxmlformats.org/presentationml/2006/main">
  <p:tag name="AS_UNIQUEID" val="2474"/>
</p:tagLst>
</file>

<file path=ppt/tags/tag758.xml><?xml version="1.0" encoding="utf-8"?>
<p:tagLst xmlns:a="http://schemas.openxmlformats.org/drawingml/2006/main" xmlns:r="http://schemas.openxmlformats.org/officeDocument/2006/relationships" xmlns:p="http://schemas.openxmlformats.org/presentationml/2006/main">
  <p:tag name="AS_UNIQUEID" val="898"/>
</p:tagLst>
</file>

<file path=ppt/tags/tag759.xml><?xml version="1.0" encoding="utf-8"?>
<p:tagLst xmlns:a="http://schemas.openxmlformats.org/drawingml/2006/main" xmlns:r="http://schemas.openxmlformats.org/officeDocument/2006/relationships" xmlns:p="http://schemas.openxmlformats.org/presentationml/2006/main">
  <p:tag name="AS_UNIQUEID" val="824"/>
</p:tagLst>
</file>

<file path=ppt/tags/tag76.xml><?xml version="1.0" encoding="utf-8"?>
<p:tagLst xmlns:a="http://schemas.openxmlformats.org/drawingml/2006/main" xmlns:r="http://schemas.openxmlformats.org/officeDocument/2006/relationships" xmlns:p="http://schemas.openxmlformats.org/presentationml/2006/main">
  <p:tag name="AS_UNIQUEID" val="848"/>
</p:tagLst>
</file>

<file path=ppt/tags/tag760.xml><?xml version="1.0" encoding="utf-8"?>
<p:tagLst xmlns:a="http://schemas.openxmlformats.org/drawingml/2006/main" xmlns:r="http://schemas.openxmlformats.org/officeDocument/2006/relationships" xmlns:p="http://schemas.openxmlformats.org/presentationml/2006/main">
  <p:tag name="AS_UNIQUEID" val="855"/>
</p:tagLst>
</file>

<file path=ppt/tags/tag761.xml><?xml version="1.0" encoding="utf-8"?>
<p:tagLst xmlns:a="http://schemas.openxmlformats.org/drawingml/2006/main" xmlns:r="http://schemas.openxmlformats.org/officeDocument/2006/relationships" xmlns:p="http://schemas.openxmlformats.org/presentationml/2006/main">
  <p:tag name="AS_UNIQUEID" val="824"/>
</p:tagLst>
</file>

<file path=ppt/tags/tag762.xml><?xml version="1.0" encoding="utf-8"?>
<p:tagLst xmlns:a="http://schemas.openxmlformats.org/drawingml/2006/main" xmlns:r="http://schemas.openxmlformats.org/officeDocument/2006/relationships" xmlns:p="http://schemas.openxmlformats.org/presentationml/2006/main">
  <p:tag name="AS_UNIQUEID" val="2476"/>
</p:tagLst>
</file>

<file path=ppt/tags/tag763.xml><?xml version="1.0" encoding="utf-8"?>
<p:tagLst xmlns:a="http://schemas.openxmlformats.org/drawingml/2006/main" xmlns:r="http://schemas.openxmlformats.org/officeDocument/2006/relationships" xmlns:p="http://schemas.openxmlformats.org/presentationml/2006/main">
  <p:tag name="AS_UNIQUEID" val="898"/>
</p:tagLst>
</file>

<file path=ppt/tags/tag764.xml><?xml version="1.0" encoding="utf-8"?>
<p:tagLst xmlns:a="http://schemas.openxmlformats.org/drawingml/2006/main" xmlns:r="http://schemas.openxmlformats.org/officeDocument/2006/relationships" xmlns:p="http://schemas.openxmlformats.org/presentationml/2006/main">
  <p:tag name="AS_UNIQUEID" val="824"/>
</p:tagLst>
</file>

<file path=ppt/tags/tag765.xml><?xml version="1.0" encoding="utf-8"?>
<p:tagLst xmlns:a="http://schemas.openxmlformats.org/drawingml/2006/main" xmlns:r="http://schemas.openxmlformats.org/officeDocument/2006/relationships" xmlns:p="http://schemas.openxmlformats.org/presentationml/2006/main">
  <p:tag name="AS_UNIQUEID" val="824"/>
</p:tagLst>
</file>

<file path=ppt/tags/tag766.xml><?xml version="1.0" encoding="utf-8"?>
<p:tagLst xmlns:a="http://schemas.openxmlformats.org/drawingml/2006/main" xmlns:r="http://schemas.openxmlformats.org/officeDocument/2006/relationships" xmlns:p="http://schemas.openxmlformats.org/presentationml/2006/main">
  <p:tag name="AS_UNIQUEID" val="2478"/>
</p:tagLst>
</file>

<file path=ppt/tags/tag767.xml><?xml version="1.0" encoding="utf-8"?>
<p:tagLst xmlns:a="http://schemas.openxmlformats.org/drawingml/2006/main" xmlns:r="http://schemas.openxmlformats.org/officeDocument/2006/relationships" xmlns:p="http://schemas.openxmlformats.org/presentationml/2006/main">
  <p:tag name="AS_UNIQUEID" val="898"/>
</p:tagLst>
</file>

<file path=ppt/tags/tag768.xml><?xml version="1.0" encoding="utf-8"?>
<p:tagLst xmlns:a="http://schemas.openxmlformats.org/drawingml/2006/main" xmlns:r="http://schemas.openxmlformats.org/officeDocument/2006/relationships" xmlns:p="http://schemas.openxmlformats.org/presentationml/2006/main">
  <p:tag name="AS_UNIQUEID" val="855"/>
</p:tagLst>
</file>

<file path=ppt/tags/tag769.xml><?xml version="1.0" encoding="utf-8"?>
<p:tagLst xmlns:a="http://schemas.openxmlformats.org/drawingml/2006/main" xmlns:r="http://schemas.openxmlformats.org/officeDocument/2006/relationships" xmlns:p="http://schemas.openxmlformats.org/presentationml/2006/main">
  <p:tag name="AS_UNIQUEID" val="824"/>
</p:tagLst>
</file>

<file path=ppt/tags/tag77.xml><?xml version="1.0" encoding="utf-8"?>
<p:tagLst xmlns:a="http://schemas.openxmlformats.org/drawingml/2006/main" xmlns:r="http://schemas.openxmlformats.org/officeDocument/2006/relationships" xmlns:p="http://schemas.openxmlformats.org/presentationml/2006/main">
  <p:tag name="AS_UNIQUEID" val="849"/>
</p:tagLst>
</file>

<file path=ppt/tags/tag770.xml><?xml version="1.0" encoding="utf-8"?>
<p:tagLst xmlns:a="http://schemas.openxmlformats.org/drawingml/2006/main" xmlns:r="http://schemas.openxmlformats.org/officeDocument/2006/relationships" xmlns:p="http://schemas.openxmlformats.org/presentationml/2006/main">
  <p:tag name="AS_UNIQUEID" val="824"/>
</p:tagLst>
</file>

<file path=ppt/tags/tag771.xml><?xml version="1.0" encoding="utf-8"?>
<p:tagLst xmlns:a="http://schemas.openxmlformats.org/drawingml/2006/main" xmlns:r="http://schemas.openxmlformats.org/officeDocument/2006/relationships" xmlns:p="http://schemas.openxmlformats.org/presentationml/2006/main">
  <p:tag name="AS_UNIQUEID" val="824"/>
</p:tagLst>
</file>

<file path=ppt/tags/tag772.xml><?xml version="1.0" encoding="utf-8"?>
<p:tagLst xmlns:a="http://schemas.openxmlformats.org/drawingml/2006/main" xmlns:r="http://schemas.openxmlformats.org/officeDocument/2006/relationships" xmlns:p="http://schemas.openxmlformats.org/presentationml/2006/main">
  <p:tag name="AS_UNIQUEID" val="898"/>
</p:tagLst>
</file>

<file path=ppt/tags/tag773.xml><?xml version="1.0" encoding="utf-8"?>
<p:tagLst xmlns:a="http://schemas.openxmlformats.org/drawingml/2006/main" xmlns:r="http://schemas.openxmlformats.org/officeDocument/2006/relationships" xmlns:p="http://schemas.openxmlformats.org/presentationml/2006/main">
  <p:tag name="AS_UNIQUEID" val="855"/>
</p:tagLst>
</file>

<file path=ppt/tags/tag774.xml><?xml version="1.0" encoding="utf-8"?>
<p:tagLst xmlns:a="http://schemas.openxmlformats.org/drawingml/2006/main" xmlns:r="http://schemas.openxmlformats.org/officeDocument/2006/relationships" xmlns:p="http://schemas.openxmlformats.org/presentationml/2006/main">
  <p:tag name="AS_UNIQUEID" val="824"/>
</p:tagLst>
</file>

<file path=ppt/tags/tag775.xml><?xml version="1.0" encoding="utf-8"?>
<p:tagLst xmlns:a="http://schemas.openxmlformats.org/drawingml/2006/main" xmlns:r="http://schemas.openxmlformats.org/officeDocument/2006/relationships" xmlns:p="http://schemas.openxmlformats.org/presentationml/2006/main">
  <p:tag name="AS_UNIQUEID" val="824"/>
</p:tagLst>
</file>

<file path=ppt/tags/tag776.xml><?xml version="1.0" encoding="utf-8"?>
<p:tagLst xmlns:a="http://schemas.openxmlformats.org/drawingml/2006/main" xmlns:r="http://schemas.openxmlformats.org/officeDocument/2006/relationships" xmlns:p="http://schemas.openxmlformats.org/presentationml/2006/main">
  <p:tag name="AS_UNIQUEID" val="824"/>
</p:tagLst>
</file>

<file path=ppt/tags/tag777.xml><?xml version="1.0" encoding="utf-8"?>
<p:tagLst xmlns:a="http://schemas.openxmlformats.org/drawingml/2006/main" xmlns:r="http://schemas.openxmlformats.org/officeDocument/2006/relationships" xmlns:p="http://schemas.openxmlformats.org/presentationml/2006/main">
  <p:tag name="AS_UNIQUEID" val="898"/>
</p:tagLst>
</file>

<file path=ppt/tags/tag778.xml><?xml version="1.0" encoding="utf-8"?>
<p:tagLst xmlns:a="http://schemas.openxmlformats.org/drawingml/2006/main" xmlns:r="http://schemas.openxmlformats.org/officeDocument/2006/relationships" xmlns:p="http://schemas.openxmlformats.org/presentationml/2006/main">
  <p:tag name="AS_UNIQUEID" val="824"/>
</p:tagLst>
</file>

<file path=ppt/tags/tag779.xml><?xml version="1.0" encoding="utf-8"?>
<p:tagLst xmlns:a="http://schemas.openxmlformats.org/drawingml/2006/main" xmlns:r="http://schemas.openxmlformats.org/officeDocument/2006/relationships" xmlns:p="http://schemas.openxmlformats.org/presentationml/2006/main">
  <p:tag name="AS_UNIQUEID" val="824"/>
</p:tagLst>
</file>

<file path=ppt/tags/tag78.xml><?xml version="1.0" encoding="utf-8"?>
<p:tagLst xmlns:a="http://schemas.openxmlformats.org/drawingml/2006/main" xmlns:r="http://schemas.openxmlformats.org/officeDocument/2006/relationships" xmlns:p="http://schemas.openxmlformats.org/presentationml/2006/main">
  <p:tag name="AS_UNIQUEID" val="850"/>
</p:tagLst>
</file>

<file path=ppt/tags/tag780.xml><?xml version="1.0" encoding="utf-8"?>
<p:tagLst xmlns:a="http://schemas.openxmlformats.org/drawingml/2006/main" xmlns:r="http://schemas.openxmlformats.org/officeDocument/2006/relationships" xmlns:p="http://schemas.openxmlformats.org/presentationml/2006/main">
  <p:tag name="AS_UNIQUEID" val="824"/>
</p:tagLst>
</file>

<file path=ppt/tags/tag781.xml><?xml version="1.0" encoding="utf-8"?>
<p:tagLst xmlns:a="http://schemas.openxmlformats.org/drawingml/2006/main" xmlns:r="http://schemas.openxmlformats.org/officeDocument/2006/relationships" xmlns:p="http://schemas.openxmlformats.org/presentationml/2006/main">
  <p:tag name="AS_UNIQUEID" val="2482"/>
</p:tagLst>
</file>

<file path=ppt/tags/tag782.xml><?xml version="1.0" encoding="utf-8"?>
<p:tagLst xmlns:a="http://schemas.openxmlformats.org/drawingml/2006/main" xmlns:r="http://schemas.openxmlformats.org/officeDocument/2006/relationships" xmlns:p="http://schemas.openxmlformats.org/presentationml/2006/main">
  <p:tag name="AS_UNIQUEID" val="2483"/>
</p:tagLst>
</file>

<file path=ppt/tags/tag783.xml><?xml version="1.0" encoding="utf-8"?>
<p:tagLst xmlns:a="http://schemas.openxmlformats.org/drawingml/2006/main" xmlns:r="http://schemas.openxmlformats.org/officeDocument/2006/relationships" xmlns:p="http://schemas.openxmlformats.org/presentationml/2006/main">
  <p:tag name="AS_UNIQUEID" val="898"/>
</p:tagLst>
</file>

<file path=ppt/tags/tag784.xml><?xml version="1.0" encoding="utf-8"?>
<p:tagLst xmlns:a="http://schemas.openxmlformats.org/drawingml/2006/main" xmlns:r="http://schemas.openxmlformats.org/officeDocument/2006/relationships" xmlns:p="http://schemas.openxmlformats.org/presentationml/2006/main">
  <p:tag name="AS_UNIQUEID" val="824"/>
</p:tagLst>
</file>

<file path=ppt/tags/tag785.xml><?xml version="1.0" encoding="utf-8"?>
<p:tagLst xmlns:a="http://schemas.openxmlformats.org/drawingml/2006/main" xmlns:r="http://schemas.openxmlformats.org/officeDocument/2006/relationships" xmlns:p="http://schemas.openxmlformats.org/presentationml/2006/main">
  <p:tag name="AS_UNIQUEID" val="824"/>
</p:tagLst>
</file>

<file path=ppt/tags/tag786.xml><?xml version="1.0" encoding="utf-8"?>
<p:tagLst xmlns:a="http://schemas.openxmlformats.org/drawingml/2006/main" xmlns:r="http://schemas.openxmlformats.org/officeDocument/2006/relationships" xmlns:p="http://schemas.openxmlformats.org/presentationml/2006/main">
  <p:tag name="AS_UNIQUEID" val="824"/>
</p:tagLst>
</file>

<file path=ppt/tags/tag787.xml><?xml version="1.0" encoding="utf-8"?>
<p:tagLst xmlns:a="http://schemas.openxmlformats.org/drawingml/2006/main" xmlns:r="http://schemas.openxmlformats.org/officeDocument/2006/relationships" xmlns:p="http://schemas.openxmlformats.org/presentationml/2006/main">
  <p:tag name="AS_UNIQUEID" val="2485"/>
</p:tagLst>
</file>

<file path=ppt/tags/tag788.xml><?xml version="1.0" encoding="utf-8"?>
<p:tagLst xmlns:a="http://schemas.openxmlformats.org/drawingml/2006/main" xmlns:r="http://schemas.openxmlformats.org/officeDocument/2006/relationships" xmlns:p="http://schemas.openxmlformats.org/presentationml/2006/main">
  <p:tag name="AS_UNIQUEID" val="2486"/>
</p:tagLst>
</file>

<file path=ppt/tags/tag789.xml><?xml version="1.0" encoding="utf-8"?>
<p:tagLst xmlns:a="http://schemas.openxmlformats.org/drawingml/2006/main" xmlns:r="http://schemas.openxmlformats.org/officeDocument/2006/relationships" xmlns:p="http://schemas.openxmlformats.org/presentationml/2006/main">
  <p:tag name="AS_UNIQUEID" val="881"/>
</p:tagLst>
</file>

<file path=ppt/tags/tag79.xml><?xml version="1.0" encoding="utf-8"?>
<p:tagLst xmlns:a="http://schemas.openxmlformats.org/drawingml/2006/main" xmlns:r="http://schemas.openxmlformats.org/officeDocument/2006/relationships" xmlns:p="http://schemas.openxmlformats.org/presentationml/2006/main">
  <p:tag name="AS_UNIQUEID" val="868"/>
</p:tagLst>
</file>

<file path=ppt/tags/tag790.xml><?xml version="1.0" encoding="utf-8"?>
<p:tagLst xmlns:a="http://schemas.openxmlformats.org/drawingml/2006/main" xmlns:r="http://schemas.openxmlformats.org/officeDocument/2006/relationships" xmlns:p="http://schemas.openxmlformats.org/presentationml/2006/main">
  <p:tag name="AS_UNIQUEID" val="882"/>
</p:tagLst>
</file>

<file path=ppt/tags/tag791.xml><?xml version="1.0" encoding="utf-8"?>
<p:tagLst xmlns:a="http://schemas.openxmlformats.org/drawingml/2006/main" xmlns:r="http://schemas.openxmlformats.org/officeDocument/2006/relationships" xmlns:p="http://schemas.openxmlformats.org/presentationml/2006/main">
  <p:tag name="AS_UNIQUEID" val="2488"/>
</p:tagLst>
</file>

<file path=ppt/tags/tag792.xml><?xml version="1.0" encoding="utf-8"?>
<p:tagLst xmlns:a="http://schemas.openxmlformats.org/drawingml/2006/main" xmlns:r="http://schemas.openxmlformats.org/officeDocument/2006/relationships" xmlns:p="http://schemas.openxmlformats.org/presentationml/2006/main">
  <p:tag name="AS_UNIQUEID" val="2489"/>
</p:tagLst>
</file>

<file path=ppt/tags/tag793.xml><?xml version="1.0" encoding="utf-8"?>
<p:tagLst xmlns:a="http://schemas.openxmlformats.org/drawingml/2006/main" xmlns:r="http://schemas.openxmlformats.org/officeDocument/2006/relationships" xmlns:p="http://schemas.openxmlformats.org/presentationml/2006/main">
  <p:tag name="AS_UNIQUEID" val="882"/>
</p:tagLst>
</file>

<file path=ppt/tags/tag794.xml><?xml version="1.0" encoding="utf-8"?>
<p:tagLst xmlns:a="http://schemas.openxmlformats.org/drawingml/2006/main" xmlns:r="http://schemas.openxmlformats.org/officeDocument/2006/relationships" xmlns:p="http://schemas.openxmlformats.org/presentationml/2006/main">
  <p:tag name="AS_UNIQUEID" val="882"/>
</p:tagLst>
</file>

<file path=ppt/tags/tag795.xml><?xml version="1.0" encoding="utf-8"?>
<p:tagLst xmlns:a="http://schemas.openxmlformats.org/drawingml/2006/main" xmlns:r="http://schemas.openxmlformats.org/officeDocument/2006/relationships" xmlns:p="http://schemas.openxmlformats.org/presentationml/2006/main">
  <p:tag name="AS_UNIQUEID" val="882"/>
</p:tagLst>
</file>

<file path=ppt/tags/tag796.xml><?xml version="1.0" encoding="utf-8"?>
<p:tagLst xmlns:a="http://schemas.openxmlformats.org/drawingml/2006/main" xmlns:r="http://schemas.openxmlformats.org/officeDocument/2006/relationships" xmlns:p="http://schemas.openxmlformats.org/presentationml/2006/main">
  <p:tag name="AS_UNIQUEID" val="2491"/>
</p:tagLst>
</file>

<file path=ppt/tags/tag797.xml><?xml version="1.0" encoding="utf-8"?>
<p:tagLst xmlns:a="http://schemas.openxmlformats.org/drawingml/2006/main" xmlns:r="http://schemas.openxmlformats.org/officeDocument/2006/relationships" xmlns:p="http://schemas.openxmlformats.org/presentationml/2006/main">
  <p:tag name="AS_UNIQUEID" val="2492"/>
</p:tagLst>
</file>

<file path=ppt/tags/tag798.xml><?xml version="1.0" encoding="utf-8"?>
<p:tagLst xmlns:a="http://schemas.openxmlformats.org/drawingml/2006/main" xmlns:r="http://schemas.openxmlformats.org/officeDocument/2006/relationships" xmlns:p="http://schemas.openxmlformats.org/presentationml/2006/main">
  <p:tag name="AS_UNIQUEID" val="2493"/>
</p:tagLst>
</file>

<file path=ppt/tags/tag799.xml><?xml version="1.0" encoding="utf-8"?>
<p:tagLst xmlns:a="http://schemas.openxmlformats.org/drawingml/2006/main" xmlns:r="http://schemas.openxmlformats.org/officeDocument/2006/relationships" xmlns:p="http://schemas.openxmlformats.org/presentationml/2006/main">
  <p:tag name="AS_UNIQUEID" val="882"/>
</p:tagLst>
</file>

<file path=ppt/tags/tag8.xml><?xml version="1.0" encoding="utf-8"?>
<p:tagLst xmlns:a="http://schemas.openxmlformats.org/drawingml/2006/main" xmlns:r="http://schemas.openxmlformats.org/officeDocument/2006/relationships" xmlns:p="http://schemas.openxmlformats.org/presentationml/2006/main">
  <p:tag name="AS_UNIQUEID" val="898"/>
</p:tagLst>
</file>

<file path=ppt/tags/tag80.xml><?xml version="1.0" encoding="utf-8"?>
<p:tagLst xmlns:a="http://schemas.openxmlformats.org/drawingml/2006/main" xmlns:r="http://schemas.openxmlformats.org/officeDocument/2006/relationships" xmlns:p="http://schemas.openxmlformats.org/presentationml/2006/main">
  <p:tag name="AS_UNIQUEID" val="869"/>
</p:tagLst>
</file>

<file path=ppt/tags/tag800.xml><?xml version="1.0" encoding="utf-8"?>
<p:tagLst xmlns:a="http://schemas.openxmlformats.org/drawingml/2006/main" xmlns:r="http://schemas.openxmlformats.org/officeDocument/2006/relationships" xmlns:p="http://schemas.openxmlformats.org/presentationml/2006/main">
  <p:tag name="AS_UNIQUEID" val="882"/>
</p:tagLst>
</file>

<file path=ppt/tags/tag801.xml><?xml version="1.0" encoding="utf-8"?>
<p:tagLst xmlns:a="http://schemas.openxmlformats.org/drawingml/2006/main" xmlns:r="http://schemas.openxmlformats.org/officeDocument/2006/relationships" xmlns:p="http://schemas.openxmlformats.org/presentationml/2006/main">
  <p:tag name="AS_UNIQUEID" val="2495"/>
</p:tagLst>
</file>

<file path=ppt/tags/tag802.xml><?xml version="1.0" encoding="utf-8"?>
<p:tagLst xmlns:a="http://schemas.openxmlformats.org/drawingml/2006/main" xmlns:r="http://schemas.openxmlformats.org/officeDocument/2006/relationships" xmlns:p="http://schemas.openxmlformats.org/presentationml/2006/main">
  <p:tag name="AS_UNIQUEID" val="2496"/>
</p:tagLst>
</file>

<file path=ppt/tags/tag803.xml><?xml version="1.0" encoding="utf-8"?>
<p:tagLst xmlns:a="http://schemas.openxmlformats.org/drawingml/2006/main" xmlns:r="http://schemas.openxmlformats.org/officeDocument/2006/relationships" xmlns:p="http://schemas.openxmlformats.org/presentationml/2006/main">
  <p:tag name="AS_UNIQUEID" val="2497"/>
</p:tagLst>
</file>

<file path=ppt/tags/tag804.xml><?xml version="1.0" encoding="utf-8"?>
<p:tagLst xmlns:a="http://schemas.openxmlformats.org/drawingml/2006/main" xmlns:r="http://schemas.openxmlformats.org/officeDocument/2006/relationships" xmlns:p="http://schemas.openxmlformats.org/presentationml/2006/main">
  <p:tag name="AS_UNIQUEID" val="882"/>
</p:tagLst>
</file>

<file path=ppt/tags/tag805.xml><?xml version="1.0" encoding="utf-8"?>
<p:tagLst xmlns:a="http://schemas.openxmlformats.org/drawingml/2006/main" xmlns:r="http://schemas.openxmlformats.org/officeDocument/2006/relationships" xmlns:p="http://schemas.openxmlformats.org/presentationml/2006/main">
  <p:tag name="AS_UNIQUEID" val="882"/>
</p:tagLst>
</file>

<file path=ppt/tags/tag806.xml><?xml version="1.0" encoding="utf-8"?>
<p:tagLst xmlns:a="http://schemas.openxmlformats.org/drawingml/2006/main" xmlns:r="http://schemas.openxmlformats.org/officeDocument/2006/relationships" xmlns:p="http://schemas.openxmlformats.org/presentationml/2006/main">
  <p:tag name="AS_UNIQUEID" val="2499"/>
</p:tagLst>
</file>

<file path=ppt/tags/tag807.xml><?xml version="1.0" encoding="utf-8"?>
<p:tagLst xmlns:a="http://schemas.openxmlformats.org/drawingml/2006/main" xmlns:r="http://schemas.openxmlformats.org/officeDocument/2006/relationships" xmlns:p="http://schemas.openxmlformats.org/presentationml/2006/main">
  <p:tag name="AS_UNIQUEID" val="2500"/>
</p:tagLst>
</file>

<file path=ppt/tags/tag808.xml><?xml version="1.0" encoding="utf-8"?>
<p:tagLst xmlns:a="http://schemas.openxmlformats.org/drawingml/2006/main" xmlns:r="http://schemas.openxmlformats.org/officeDocument/2006/relationships" xmlns:p="http://schemas.openxmlformats.org/presentationml/2006/main">
  <p:tag name="AS_UNIQUEID" val="2501"/>
</p:tagLst>
</file>

<file path=ppt/tags/tag809.xml><?xml version="1.0" encoding="utf-8"?>
<p:tagLst xmlns:a="http://schemas.openxmlformats.org/drawingml/2006/main" xmlns:r="http://schemas.openxmlformats.org/officeDocument/2006/relationships" xmlns:p="http://schemas.openxmlformats.org/presentationml/2006/main">
  <p:tag name="AS_UNIQUEID" val="829"/>
</p:tagLst>
</file>

<file path=ppt/tags/tag81.xml><?xml version="1.0" encoding="utf-8"?>
<p:tagLst xmlns:a="http://schemas.openxmlformats.org/drawingml/2006/main" xmlns:r="http://schemas.openxmlformats.org/officeDocument/2006/relationships" xmlns:p="http://schemas.openxmlformats.org/presentationml/2006/main">
  <p:tag name="AS_UNIQUEID" val="870"/>
</p:tagLst>
</file>

<file path=ppt/tags/tag810.xml><?xml version="1.0" encoding="utf-8"?>
<p:tagLst xmlns:a="http://schemas.openxmlformats.org/drawingml/2006/main" xmlns:r="http://schemas.openxmlformats.org/officeDocument/2006/relationships" xmlns:p="http://schemas.openxmlformats.org/presentationml/2006/main">
  <p:tag name="AS_UNIQUEID" val="830"/>
</p:tagLst>
</file>

<file path=ppt/tags/tag811.xml><?xml version="1.0" encoding="utf-8"?>
<p:tagLst xmlns:a="http://schemas.openxmlformats.org/drawingml/2006/main" xmlns:r="http://schemas.openxmlformats.org/officeDocument/2006/relationships" xmlns:p="http://schemas.openxmlformats.org/presentationml/2006/main">
  <p:tag name="AS_UNIQUEID" val="848"/>
</p:tagLst>
</file>

<file path=ppt/tags/tag812.xml><?xml version="1.0" encoding="utf-8"?>
<p:tagLst xmlns:a="http://schemas.openxmlformats.org/drawingml/2006/main" xmlns:r="http://schemas.openxmlformats.org/officeDocument/2006/relationships" xmlns:p="http://schemas.openxmlformats.org/presentationml/2006/main">
  <p:tag name="AS_UNIQUEID" val="849"/>
</p:tagLst>
</file>

<file path=ppt/tags/tag813.xml><?xml version="1.0" encoding="utf-8"?>
<p:tagLst xmlns:a="http://schemas.openxmlformats.org/drawingml/2006/main" xmlns:r="http://schemas.openxmlformats.org/officeDocument/2006/relationships" xmlns:p="http://schemas.openxmlformats.org/presentationml/2006/main">
  <p:tag name="AS_UNIQUEID" val="850"/>
</p:tagLst>
</file>

<file path=ppt/tags/tag814.xml><?xml version="1.0" encoding="utf-8"?>
<p:tagLst xmlns:a="http://schemas.openxmlformats.org/drawingml/2006/main" xmlns:r="http://schemas.openxmlformats.org/officeDocument/2006/relationships" xmlns:p="http://schemas.openxmlformats.org/presentationml/2006/main">
  <p:tag name="AS_UNIQUEID" val="868"/>
</p:tagLst>
</file>

<file path=ppt/tags/tag815.xml><?xml version="1.0" encoding="utf-8"?>
<p:tagLst xmlns:a="http://schemas.openxmlformats.org/drawingml/2006/main" xmlns:r="http://schemas.openxmlformats.org/officeDocument/2006/relationships" xmlns:p="http://schemas.openxmlformats.org/presentationml/2006/main">
  <p:tag name="AS_UNIQUEID" val="869"/>
</p:tagLst>
</file>

<file path=ppt/tags/tag816.xml><?xml version="1.0" encoding="utf-8"?>
<p:tagLst xmlns:a="http://schemas.openxmlformats.org/drawingml/2006/main" xmlns:r="http://schemas.openxmlformats.org/officeDocument/2006/relationships" xmlns:p="http://schemas.openxmlformats.org/presentationml/2006/main">
  <p:tag name="AS_UNIQUEID" val="870"/>
</p:tagLst>
</file>

<file path=ppt/tags/tag817.xml><?xml version="1.0" encoding="utf-8"?>
<p:tagLst xmlns:a="http://schemas.openxmlformats.org/drawingml/2006/main" xmlns:r="http://schemas.openxmlformats.org/officeDocument/2006/relationships" xmlns:p="http://schemas.openxmlformats.org/presentationml/2006/main">
  <p:tag name="AS_UNIQUEID" val="891"/>
</p:tagLst>
</file>

<file path=ppt/tags/tag818.xml><?xml version="1.0" encoding="utf-8"?>
<p:tagLst xmlns:a="http://schemas.openxmlformats.org/drawingml/2006/main" xmlns:r="http://schemas.openxmlformats.org/officeDocument/2006/relationships" xmlns:p="http://schemas.openxmlformats.org/presentationml/2006/main">
  <p:tag name="AS_UNIQUEID" val="904"/>
</p:tagLst>
</file>

<file path=ppt/tags/tag819.xml><?xml version="1.0" encoding="utf-8"?>
<p:tagLst xmlns:a="http://schemas.openxmlformats.org/drawingml/2006/main" xmlns:r="http://schemas.openxmlformats.org/officeDocument/2006/relationships" xmlns:p="http://schemas.openxmlformats.org/presentationml/2006/main">
  <p:tag name="AS_UNIQUEID" val="2511"/>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AS_UNIQUEID" val="891"/>
</p:tagLst>
</file>

<file path=ppt/tags/tag820.xml><?xml version="1.0" encoding="utf-8"?>
<p:tagLst xmlns:a="http://schemas.openxmlformats.org/drawingml/2006/main" xmlns:r="http://schemas.openxmlformats.org/officeDocument/2006/relationships" xmlns:p="http://schemas.openxmlformats.org/presentationml/2006/main">
  <p:tag name="AS_UNIQUEID" val="2512"/>
</p:tagLst>
</file>

<file path=ppt/tags/tag821.xml><?xml version="1.0" encoding="utf-8"?>
<p:tagLst xmlns:a="http://schemas.openxmlformats.org/drawingml/2006/main" xmlns:r="http://schemas.openxmlformats.org/officeDocument/2006/relationships" xmlns:p="http://schemas.openxmlformats.org/presentationml/2006/main">
  <p:tag name="AS_UNIQUEID" val="2513"/>
</p:tagLst>
</file>

<file path=ppt/tags/tag822.xml><?xml version="1.0" encoding="utf-8"?>
<p:tagLst xmlns:a="http://schemas.openxmlformats.org/drawingml/2006/main" xmlns:r="http://schemas.openxmlformats.org/officeDocument/2006/relationships" xmlns:p="http://schemas.openxmlformats.org/presentationml/2006/main">
  <p:tag name="AS_UNIQUEID" val="2514"/>
</p:tagLst>
</file>

<file path=ppt/tags/tag823.xml><?xml version="1.0" encoding="utf-8"?>
<p:tagLst xmlns:a="http://schemas.openxmlformats.org/drawingml/2006/main" xmlns:r="http://schemas.openxmlformats.org/officeDocument/2006/relationships" xmlns:p="http://schemas.openxmlformats.org/presentationml/2006/main">
  <p:tag name="AS_UNIQUEID" val="2516"/>
  <p:tag name="THINKCELLSHAPEDONOTDELETE" val="thinkcellActiveDocDoNotDelete"/>
</p:tagLst>
</file>

<file path=ppt/tags/tag824.xml><?xml version="1.0" encoding="utf-8"?>
<p:tagLst xmlns:a="http://schemas.openxmlformats.org/drawingml/2006/main" xmlns:r="http://schemas.openxmlformats.org/officeDocument/2006/relationships" xmlns:p="http://schemas.openxmlformats.org/presentationml/2006/main">
  <p:tag name="AS_UNIQUEID" val="2517"/>
</p:tagLst>
</file>

<file path=ppt/tags/tag825.xml><?xml version="1.0" encoding="utf-8"?>
<p:tagLst xmlns:a="http://schemas.openxmlformats.org/drawingml/2006/main" xmlns:r="http://schemas.openxmlformats.org/officeDocument/2006/relationships" xmlns:p="http://schemas.openxmlformats.org/presentationml/2006/main">
  <p:tag name="AS_UNIQUEID" val="2518"/>
</p:tagLst>
</file>

<file path=ppt/tags/tag826.xml><?xml version="1.0" encoding="utf-8"?>
<p:tagLst xmlns:a="http://schemas.openxmlformats.org/drawingml/2006/main" xmlns:r="http://schemas.openxmlformats.org/officeDocument/2006/relationships" xmlns:p="http://schemas.openxmlformats.org/presentationml/2006/main">
  <p:tag name="AS_UNIQUEID" val="2519"/>
</p:tagLst>
</file>

<file path=ppt/tags/tag827.xml><?xml version="1.0" encoding="utf-8"?>
<p:tagLst xmlns:a="http://schemas.openxmlformats.org/drawingml/2006/main" xmlns:r="http://schemas.openxmlformats.org/officeDocument/2006/relationships" xmlns:p="http://schemas.openxmlformats.org/presentationml/2006/main">
  <p:tag name="AS_UNIQUEID" val="2521"/>
</p:tagLst>
</file>

<file path=ppt/tags/tag828.xml><?xml version="1.0" encoding="utf-8"?>
<p:tagLst xmlns:a="http://schemas.openxmlformats.org/drawingml/2006/main" xmlns:r="http://schemas.openxmlformats.org/officeDocument/2006/relationships" xmlns:p="http://schemas.openxmlformats.org/presentationml/2006/main">
  <p:tag name="AS_UNIQUEID" val="2522"/>
</p:tagLst>
</file>

<file path=ppt/tags/tag829.xml><?xml version="1.0" encoding="utf-8"?>
<p:tagLst xmlns:a="http://schemas.openxmlformats.org/drawingml/2006/main" xmlns:r="http://schemas.openxmlformats.org/officeDocument/2006/relationships" xmlns:p="http://schemas.openxmlformats.org/presentationml/2006/main">
  <p:tag name="AS_UNIQUEID" val="2523"/>
</p:tagLst>
</file>

<file path=ppt/tags/tag83.xml><?xml version="1.0" encoding="utf-8"?>
<p:tagLst xmlns:a="http://schemas.openxmlformats.org/drawingml/2006/main" xmlns:r="http://schemas.openxmlformats.org/officeDocument/2006/relationships" xmlns:p="http://schemas.openxmlformats.org/presentationml/2006/main">
  <p:tag name="AS_UNIQUEID" val="904"/>
</p:tagLst>
</file>

<file path=ppt/tags/tag830.xml><?xml version="1.0" encoding="utf-8"?>
<p:tagLst xmlns:a="http://schemas.openxmlformats.org/drawingml/2006/main" xmlns:r="http://schemas.openxmlformats.org/officeDocument/2006/relationships" xmlns:p="http://schemas.openxmlformats.org/presentationml/2006/main">
  <p:tag name="AS_UNIQUEID" val="2524"/>
</p:tagLst>
</file>

<file path=ppt/tags/tag831.xml><?xml version="1.0" encoding="utf-8"?>
<p:tagLst xmlns:a="http://schemas.openxmlformats.org/drawingml/2006/main" xmlns:r="http://schemas.openxmlformats.org/officeDocument/2006/relationships" xmlns:p="http://schemas.openxmlformats.org/presentationml/2006/main">
  <p:tag name="AS_UNIQUEID" val="2525"/>
</p:tagLst>
</file>

<file path=ppt/tags/tag832.xml><?xml version="1.0" encoding="utf-8"?>
<p:tagLst xmlns:a="http://schemas.openxmlformats.org/drawingml/2006/main" xmlns:r="http://schemas.openxmlformats.org/officeDocument/2006/relationships" xmlns:p="http://schemas.openxmlformats.org/presentationml/2006/main">
  <p:tag name="AS_UNIQUEID" val="2526"/>
</p:tagLst>
</file>

<file path=ppt/tags/tag833.xml><?xml version="1.0" encoding="utf-8"?>
<p:tagLst xmlns:a="http://schemas.openxmlformats.org/drawingml/2006/main" xmlns:r="http://schemas.openxmlformats.org/officeDocument/2006/relationships" xmlns:p="http://schemas.openxmlformats.org/presentationml/2006/main">
  <p:tag name="AS_UNIQUEID" val="12937"/>
</p:tagLst>
</file>

<file path=ppt/tags/tag834.xml><?xml version="1.0" encoding="utf-8"?>
<p:tagLst xmlns:a="http://schemas.openxmlformats.org/drawingml/2006/main" xmlns:r="http://schemas.openxmlformats.org/officeDocument/2006/relationships" xmlns:p="http://schemas.openxmlformats.org/presentationml/2006/main">
  <p:tag name="AS_UNIQUEID" val="12870"/>
</p:tagLst>
</file>

<file path=ppt/tags/tag835.xml><?xml version="1.0" encoding="utf-8"?>
<p:tagLst xmlns:a="http://schemas.openxmlformats.org/drawingml/2006/main" xmlns:r="http://schemas.openxmlformats.org/officeDocument/2006/relationships" xmlns:p="http://schemas.openxmlformats.org/presentationml/2006/main">
  <p:tag name="AS_UNIQUEID" val="12871"/>
</p:tagLst>
</file>

<file path=ppt/tags/tag836.xml><?xml version="1.0" encoding="utf-8"?>
<p:tagLst xmlns:a="http://schemas.openxmlformats.org/drawingml/2006/main" xmlns:r="http://schemas.openxmlformats.org/officeDocument/2006/relationships" xmlns:p="http://schemas.openxmlformats.org/presentationml/2006/main">
  <p:tag name="AS_UNIQUEID" val="12872"/>
</p:tagLst>
</file>

<file path=ppt/tags/tag837.xml><?xml version="1.0" encoding="utf-8"?>
<p:tagLst xmlns:a="http://schemas.openxmlformats.org/drawingml/2006/main" xmlns:r="http://schemas.openxmlformats.org/officeDocument/2006/relationships" xmlns:p="http://schemas.openxmlformats.org/presentationml/2006/main">
  <p:tag name="AS_UNIQUEID" val="12874"/>
</p:tagLst>
</file>

<file path=ppt/tags/tag838.xml><?xml version="1.0" encoding="utf-8"?>
<p:tagLst xmlns:a="http://schemas.openxmlformats.org/drawingml/2006/main" xmlns:r="http://schemas.openxmlformats.org/officeDocument/2006/relationships" xmlns:p="http://schemas.openxmlformats.org/presentationml/2006/main">
  <p:tag name="AS_UNIQUEID" val="12876"/>
</p:tagLst>
</file>

<file path=ppt/tags/tag839.xml><?xml version="1.0" encoding="utf-8"?>
<p:tagLst xmlns:a="http://schemas.openxmlformats.org/drawingml/2006/main" xmlns:r="http://schemas.openxmlformats.org/officeDocument/2006/relationships" xmlns:p="http://schemas.openxmlformats.org/presentationml/2006/main">
  <p:tag name="AS_UNIQUEID" val="12877"/>
</p:tagLst>
</file>

<file path=ppt/tags/tag84.xml><?xml version="1.0" encoding="utf-8"?>
<p:tagLst xmlns:a="http://schemas.openxmlformats.org/drawingml/2006/main" xmlns:r="http://schemas.openxmlformats.org/officeDocument/2006/relationships" xmlns:p="http://schemas.openxmlformats.org/presentationml/2006/main">
  <p:tag name="AS_UNIQUEID" val="1144"/>
</p:tagLst>
</file>

<file path=ppt/tags/tag840.xml><?xml version="1.0" encoding="utf-8"?>
<p:tagLst xmlns:a="http://schemas.openxmlformats.org/drawingml/2006/main" xmlns:r="http://schemas.openxmlformats.org/officeDocument/2006/relationships" xmlns:p="http://schemas.openxmlformats.org/presentationml/2006/main">
  <p:tag name="AS_UNIQUEID" val="12878"/>
</p:tagLst>
</file>

<file path=ppt/tags/tag841.xml><?xml version="1.0" encoding="utf-8"?>
<p:tagLst xmlns:a="http://schemas.openxmlformats.org/drawingml/2006/main" xmlns:r="http://schemas.openxmlformats.org/officeDocument/2006/relationships" xmlns:p="http://schemas.openxmlformats.org/presentationml/2006/main">
  <p:tag name="AS_UNIQUEID" val="12880"/>
</p:tagLst>
</file>

<file path=ppt/tags/tag842.xml><?xml version="1.0" encoding="utf-8"?>
<p:tagLst xmlns:a="http://schemas.openxmlformats.org/drawingml/2006/main" xmlns:r="http://schemas.openxmlformats.org/officeDocument/2006/relationships" xmlns:p="http://schemas.openxmlformats.org/presentationml/2006/main">
  <p:tag name="AS_UNIQUEID" val="12881"/>
</p:tagLst>
</file>

<file path=ppt/tags/tag843.xml><?xml version="1.0" encoding="utf-8"?>
<p:tagLst xmlns:a="http://schemas.openxmlformats.org/drawingml/2006/main" xmlns:r="http://schemas.openxmlformats.org/officeDocument/2006/relationships" xmlns:p="http://schemas.openxmlformats.org/presentationml/2006/main">
  <p:tag name="AS_UNIQUEID" val="12882"/>
</p:tagLst>
</file>

<file path=ppt/tags/tag844.xml><?xml version="1.0" encoding="utf-8"?>
<p:tagLst xmlns:a="http://schemas.openxmlformats.org/drawingml/2006/main" xmlns:r="http://schemas.openxmlformats.org/officeDocument/2006/relationships" xmlns:p="http://schemas.openxmlformats.org/presentationml/2006/main">
  <p:tag name="AS_UNIQUEID" val="12883"/>
</p:tagLst>
</file>

<file path=ppt/tags/tag845.xml><?xml version="1.0" encoding="utf-8"?>
<p:tagLst xmlns:a="http://schemas.openxmlformats.org/drawingml/2006/main" xmlns:r="http://schemas.openxmlformats.org/officeDocument/2006/relationships" xmlns:p="http://schemas.openxmlformats.org/presentationml/2006/main">
  <p:tag name="AS_UNIQUEID" val="12884"/>
</p:tagLst>
</file>

<file path=ppt/tags/tag846.xml><?xml version="1.0" encoding="utf-8"?>
<p:tagLst xmlns:a="http://schemas.openxmlformats.org/drawingml/2006/main" xmlns:r="http://schemas.openxmlformats.org/officeDocument/2006/relationships" xmlns:p="http://schemas.openxmlformats.org/presentationml/2006/main">
  <p:tag name="AS_UNIQUEID" val="12885"/>
</p:tagLst>
</file>

<file path=ppt/tags/tag847.xml><?xml version="1.0" encoding="utf-8"?>
<p:tagLst xmlns:a="http://schemas.openxmlformats.org/drawingml/2006/main" xmlns:r="http://schemas.openxmlformats.org/officeDocument/2006/relationships" xmlns:p="http://schemas.openxmlformats.org/presentationml/2006/main">
  <p:tag name="AS_UNIQUEID" val="12887"/>
</p:tagLst>
</file>

<file path=ppt/tags/tag848.xml><?xml version="1.0" encoding="utf-8"?>
<p:tagLst xmlns:a="http://schemas.openxmlformats.org/drawingml/2006/main" xmlns:r="http://schemas.openxmlformats.org/officeDocument/2006/relationships" xmlns:p="http://schemas.openxmlformats.org/presentationml/2006/main">
  <p:tag name="AS_UNIQUEID" val="12888"/>
</p:tagLst>
</file>

<file path=ppt/tags/tag849.xml><?xml version="1.0" encoding="utf-8"?>
<p:tagLst xmlns:a="http://schemas.openxmlformats.org/drawingml/2006/main" xmlns:r="http://schemas.openxmlformats.org/officeDocument/2006/relationships" xmlns:p="http://schemas.openxmlformats.org/presentationml/2006/main">
  <p:tag name="AS_UNIQUEID" val="12889"/>
</p:tagLst>
</file>

<file path=ppt/tags/tag85.xml><?xml version="1.0" encoding="utf-8"?>
<p:tagLst xmlns:a="http://schemas.openxmlformats.org/drawingml/2006/main" xmlns:r="http://schemas.openxmlformats.org/officeDocument/2006/relationships" xmlns:p="http://schemas.openxmlformats.org/presentationml/2006/main">
  <p:tag name="AS_UNIQUEID" val="1145"/>
</p:tagLst>
</file>

<file path=ppt/tags/tag850.xml><?xml version="1.0" encoding="utf-8"?>
<p:tagLst xmlns:a="http://schemas.openxmlformats.org/drawingml/2006/main" xmlns:r="http://schemas.openxmlformats.org/officeDocument/2006/relationships" xmlns:p="http://schemas.openxmlformats.org/presentationml/2006/main">
  <p:tag name="AS_UNIQUEID" val="12890"/>
</p:tagLst>
</file>

<file path=ppt/tags/tag851.xml><?xml version="1.0" encoding="utf-8"?>
<p:tagLst xmlns:a="http://schemas.openxmlformats.org/drawingml/2006/main" xmlns:r="http://schemas.openxmlformats.org/officeDocument/2006/relationships" xmlns:p="http://schemas.openxmlformats.org/presentationml/2006/main">
  <p:tag name="AS_UNIQUEID" val="12891"/>
</p:tagLst>
</file>

<file path=ppt/tags/tag852.xml><?xml version="1.0" encoding="utf-8"?>
<p:tagLst xmlns:a="http://schemas.openxmlformats.org/drawingml/2006/main" xmlns:r="http://schemas.openxmlformats.org/officeDocument/2006/relationships" xmlns:p="http://schemas.openxmlformats.org/presentationml/2006/main">
  <p:tag name="AS_UNIQUEID" val="12892"/>
</p:tagLst>
</file>

<file path=ppt/tags/tag853.xml><?xml version="1.0" encoding="utf-8"?>
<p:tagLst xmlns:a="http://schemas.openxmlformats.org/drawingml/2006/main" xmlns:r="http://schemas.openxmlformats.org/officeDocument/2006/relationships" xmlns:p="http://schemas.openxmlformats.org/presentationml/2006/main">
  <p:tag name="AS_UNIQUEID" val="12894"/>
</p:tagLst>
</file>

<file path=ppt/tags/tag854.xml><?xml version="1.0" encoding="utf-8"?>
<p:tagLst xmlns:a="http://schemas.openxmlformats.org/drawingml/2006/main" xmlns:r="http://schemas.openxmlformats.org/officeDocument/2006/relationships" xmlns:p="http://schemas.openxmlformats.org/presentationml/2006/main">
  <p:tag name="AS_UNIQUEID" val="12895"/>
</p:tagLst>
</file>

<file path=ppt/tags/tag855.xml><?xml version="1.0" encoding="utf-8"?>
<p:tagLst xmlns:a="http://schemas.openxmlformats.org/drawingml/2006/main" xmlns:r="http://schemas.openxmlformats.org/officeDocument/2006/relationships" xmlns:p="http://schemas.openxmlformats.org/presentationml/2006/main">
  <p:tag name="AS_UNIQUEID" val="12896"/>
</p:tagLst>
</file>

<file path=ppt/tags/tag856.xml><?xml version="1.0" encoding="utf-8"?>
<p:tagLst xmlns:a="http://schemas.openxmlformats.org/drawingml/2006/main" xmlns:r="http://schemas.openxmlformats.org/officeDocument/2006/relationships" xmlns:p="http://schemas.openxmlformats.org/presentationml/2006/main">
  <p:tag name="AS_UNIQUEID" val="12897"/>
</p:tagLst>
</file>

<file path=ppt/tags/tag857.xml><?xml version="1.0" encoding="utf-8"?>
<p:tagLst xmlns:a="http://schemas.openxmlformats.org/drawingml/2006/main" xmlns:r="http://schemas.openxmlformats.org/officeDocument/2006/relationships" xmlns:p="http://schemas.openxmlformats.org/presentationml/2006/main">
  <p:tag name="AS_UNIQUEID" val="12898"/>
</p:tagLst>
</file>

<file path=ppt/tags/tag858.xml><?xml version="1.0" encoding="utf-8"?>
<p:tagLst xmlns:a="http://schemas.openxmlformats.org/drawingml/2006/main" xmlns:r="http://schemas.openxmlformats.org/officeDocument/2006/relationships" xmlns:p="http://schemas.openxmlformats.org/presentationml/2006/main">
  <p:tag name="AS_UNIQUEID" val="12899"/>
</p:tagLst>
</file>

<file path=ppt/tags/tag859.xml><?xml version="1.0" encoding="utf-8"?>
<p:tagLst xmlns:a="http://schemas.openxmlformats.org/drawingml/2006/main" xmlns:r="http://schemas.openxmlformats.org/officeDocument/2006/relationships" xmlns:p="http://schemas.openxmlformats.org/presentationml/2006/main">
  <p:tag name="AS_UNIQUEID" val="12900"/>
</p:tagLst>
</file>

<file path=ppt/tags/tag86.xml><?xml version="1.0" encoding="utf-8"?>
<p:tagLst xmlns:a="http://schemas.openxmlformats.org/drawingml/2006/main" xmlns:r="http://schemas.openxmlformats.org/officeDocument/2006/relationships" xmlns:p="http://schemas.openxmlformats.org/presentationml/2006/main">
  <p:tag name="AS_UNIQUEID" val="1146"/>
</p:tagLst>
</file>

<file path=ppt/tags/tag860.xml><?xml version="1.0" encoding="utf-8"?>
<p:tagLst xmlns:a="http://schemas.openxmlformats.org/drawingml/2006/main" xmlns:r="http://schemas.openxmlformats.org/officeDocument/2006/relationships" xmlns:p="http://schemas.openxmlformats.org/presentationml/2006/main">
  <p:tag name="AS_UNIQUEID" val="12901"/>
</p:tagLst>
</file>

<file path=ppt/tags/tag861.xml><?xml version="1.0" encoding="utf-8"?>
<p:tagLst xmlns:a="http://schemas.openxmlformats.org/drawingml/2006/main" xmlns:r="http://schemas.openxmlformats.org/officeDocument/2006/relationships" xmlns:p="http://schemas.openxmlformats.org/presentationml/2006/main">
  <p:tag name="AS_UNIQUEID" val="12902"/>
</p:tagLst>
</file>

<file path=ppt/tags/tag862.xml><?xml version="1.0" encoding="utf-8"?>
<p:tagLst xmlns:a="http://schemas.openxmlformats.org/drawingml/2006/main" xmlns:r="http://schemas.openxmlformats.org/officeDocument/2006/relationships" xmlns:p="http://schemas.openxmlformats.org/presentationml/2006/main">
  <p:tag name="AS_UNIQUEID" val="12903"/>
</p:tagLst>
</file>

<file path=ppt/tags/tag863.xml><?xml version="1.0" encoding="utf-8"?>
<p:tagLst xmlns:a="http://schemas.openxmlformats.org/drawingml/2006/main" xmlns:r="http://schemas.openxmlformats.org/officeDocument/2006/relationships" xmlns:p="http://schemas.openxmlformats.org/presentationml/2006/main">
  <p:tag name="AS_UNIQUEID" val="12904"/>
</p:tagLst>
</file>

<file path=ppt/tags/tag864.xml><?xml version="1.0" encoding="utf-8"?>
<p:tagLst xmlns:a="http://schemas.openxmlformats.org/drawingml/2006/main" xmlns:r="http://schemas.openxmlformats.org/officeDocument/2006/relationships" xmlns:p="http://schemas.openxmlformats.org/presentationml/2006/main">
  <p:tag name="AS_UNIQUEID" val="12906"/>
</p:tagLst>
</file>

<file path=ppt/tags/tag865.xml><?xml version="1.0" encoding="utf-8"?>
<p:tagLst xmlns:a="http://schemas.openxmlformats.org/drawingml/2006/main" xmlns:r="http://schemas.openxmlformats.org/officeDocument/2006/relationships" xmlns:p="http://schemas.openxmlformats.org/presentationml/2006/main">
  <p:tag name="AS_UNIQUEID" val="12907"/>
</p:tagLst>
</file>

<file path=ppt/tags/tag866.xml><?xml version="1.0" encoding="utf-8"?>
<p:tagLst xmlns:a="http://schemas.openxmlformats.org/drawingml/2006/main" xmlns:r="http://schemas.openxmlformats.org/officeDocument/2006/relationships" xmlns:p="http://schemas.openxmlformats.org/presentationml/2006/main">
  <p:tag name="AS_UNIQUEID" val="12908"/>
</p:tagLst>
</file>

<file path=ppt/tags/tag867.xml><?xml version="1.0" encoding="utf-8"?>
<p:tagLst xmlns:a="http://schemas.openxmlformats.org/drawingml/2006/main" xmlns:r="http://schemas.openxmlformats.org/officeDocument/2006/relationships" xmlns:p="http://schemas.openxmlformats.org/presentationml/2006/main">
  <p:tag name="AS_UNIQUEID" val="12909"/>
</p:tagLst>
</file>

<file path=ppt/tags/tag868.xml><?xml version="1.0" encoding="utf-8"?>
<p:tagLst xmlns:a="http://schemas.openxmlformats.org/drawingml/2006/main" xmlns:r="http://schemas.openxmlformats.org/officeDocument/2006/relationships" xmlns:p="http://schemas.openxmlformats.org/presentationml/2006/main">
  <p:tag name="AS_UNIQUEID" val="12910"/>
</p:tagLst>
</file>

<file path=ppt/tags/tag869.xml><?xml version="1.0" encoding="utf-8"?>
<p:tagLst xmlns:a="http://schemas.openxmlformats.org/drawingml/2006/main" xmlns:r="http://schemas.openxmlformats.org/officeDocument/2006/relationships" xmlns:p="http://schemas.openxmlformats.org/presentationml/2006/main">
  <p:tag name="AS_UNIQUEID" val="12912"/>
</p:tagLst>
</file>

<file path=ppt/tags/tag87.xml><?xml version="1.0" encoding="utf-8"?>
<p:tagLst xmlns:a="http://schemas.openxmlformats.org/drawingml/2006/main" xmlns:r="http://schemas.openxmlformats.org/officeDocument/2006/relationships" xmlns:p="http://schemas.openxmlformats.org/presentationml/2006/main">
  <p:tag name="AS_UNIQUEID" val="2229"/>
</p:tagLst>
</file>

<file path=ppt/tags/tag870.xml><?xml version="1.0" encoding="utf-8"?>
<p:tagLst xmlns:a="http://schemas.openxmlformats.org/drawingml/2006/main" xmlns:r="http://schemas.openxmlformats.org/officeDocument/2006/relationships" xmlns:p="http://schemas.openxmlformats.org/presentationml/2006/main">
  <p:tag name="AS_UNIQUEID" val="12913"/>
</p:tagLst>
</file>

<file path=ppt/tags/tag871.xml><?xml version="1.0" encoding="utf-8"?>
<p:tagLst xmlns:a="http://schemas.openxmlformats.org/drawingml/2006/main" xmlns:r="http://schemas.openxmlformats.org/officeDocument/2006/relationships" xmlns:p="http://schemas.openxmlformats.org/presentationml/2006/main">
  <p:tag name="AS_UNIQUEID" val="12914"/>
</p:tagLst>
</file>

<file path=ppt/tags/tag872.xml><?xml version="1.0" encoding="utf-8"?>
<p:tagLst xmlns:a="http://schemas.openxmlformats.org/drawingml/2006/main" xmlns:r="http://schemas.openxmlformats.org/officeDocument/2006/relationships" xmlns:p="http://schemas.openxmlformats.org/presentationml/2006/main">
  <p:tag name="AS_UNIQUEID" val="12915"/>
</p:tagLst>
</file>

<file path=ppt/tags/tag873.xml><?xml version="1.0" encoding="utf-8"?>
<p:tagLst xmlns:a="http://schemas.openxmlformats.org/drawingml/2006/main" xmlns:r="http://schemas.openxmlformats.org/officeDocument/2006/relationships" xmlns:p="http://schemas.openxmlformats.org/presentationml/2006/main">
  <p:tag name="AS_UNIQUEID" val="12916"/>
</p:tagLst>
</file>

<file path=ppt/tags/tag874.xml><?xml version="1.0" encoding="utf-8"?>
<p:tagLst xmlns:a="http://schemas.openxmlformats.org/drawingml/2006/main" xmlns:r="http://schemas.openxmlformats.org/officeDocument/2006/relationships" xmlns:p="http://schemas.openxmlformats.org/presentationml/2006/main">
  <p:tag name="AS_UNIQUEID" val="12917"/>
</p:tagLst>
</file>

<file path=ppt/tags/tag875.xml><?xml version="1.0" encoding="utf-8"?>
<p:tagLst xmlns:a="http://schemas.openxmlformats.org/drawingml/2006/main" xmlns:r="http://schemas.openxmlformats.org/officeDocument/2006/relationships" xmlns:p="http://schemas.openxmlformats.org/presentationml/2006/main">
  <p:tag name="AS_UNIQUEID" val="12919"/>
</p:tagLst>
</file>

<file path=ppt/tags/tag876.xml><?xml version="1.0" encoding="utf-8"?>
<p:tagLst xmlns:a="http://schemas.openxmlformats.org/drawingml/2006/main" xmlns:r="http://schemas.openxmlformats.org/officeDocument/2006/relationships" xmlns:p="http://schemas.openxmlformats.org/presentationml/2006/main">
  <p:tag name="AS_UNIQUEID" val="12920"/>
</p:tagLst>
</file>

<file path=ppt/tags/tag877.xml><?xml version="1.0" encoding="utf-8"?>
<p:tagLst xmlns:a="http://schemas.openxmlformats.org/drawingml/2006/main" xmlns:r="http://schemas.openxmlformats.org/officeDocument/2006/relationships" xmlns:p="http://schemas.openxmlformats.org/presentationml/2006/main">
  <p:tag name="AS_UNIQUEID" val="12922"/>
</p:tagLst>
</file>

<file path=ppt/tags/tag878.xml><?xml version="1.0" encoding="utf-8"?>
<p:tagLst xmlns:a="http://schemas.openxmlformats.org/drawingml/2006/main" xmlns:r="http://schemas.openxmlformats.org/officeDocument/2006/relationships" xmlns:p="http://schemas.openxmlformats.org/presentationml/2006/main">
  <p:tag name="AS_UNIQUEID" val="12923"/>
</p:tagLst>
</file>

<file path=ppt/tags/tag879.xml><?xml version="1.0" encoding="utf-8"?>
<p:tagLst xmlns:a="http://schemas.openxmlformats.org/drawingml/2006/main" xmlns:r="http://schemas.openxmlformats.org/officeDocument/2006/relationships" xmlns:p="http://schemas.openxmlformats.org/presentationml/2006/main">
  <p:tag name="AS_UNIQUEID" val="12924"/>
</p:tagLst>
</file>

<file path=ppt/tags/tag88.xml><?xml version="1.0" encoding="utf-8"?>
<p:tagLst xmlns:a="http://schemas.openxmlformats.org/drawingml/2006/main" xmlns:r="http://schemas.openxmlformats.org/officeDocument/2006/relationships" xmlns:p="http://schemas.openxmlformats.org/presentationml/2006/main">
  <p:tag name="AS_UNIQUEID" val="1140"/>
</p:tagLst>
</file>

<file path=ppt/tags/tag880.xml><?xml version="1.0" encoding="utf-8"?>
<p:tagLst xmlns:a="http://schemas.openxmlformats.org/drawingml/2006/main" xmlns:r="http://schemas.openxmlformats.org/officeDocument/2006/relationships" xmlns:p="http://schemas.openxmlformats.org/presentationml/2006/main">
  <p:tag name="AS_UNIQUEID" val="12926"/>
</p:tagLst>
</file>

<file path=ppt/tags/tag881.xml><?xml version="1.0" encoding="utf-8"?>
<p:tagLst xmlns:a="http://schemas.openxmlformats.org/drawingml/2006/main" xmlns:r="http://schemas.openxmlformats.org/officeDocument/2006/relationships" xmlns:p="http://schemas.openxmlformats.org/presentationml/2006/main">
  <p:tag name="AS_UNIQUEID" val="12927"/>
</p:tagLst>
</file>

<file path=ppt/tags/tag882.xml><?xml version="1.0" encoding="utf-8"?>
<p:tagLst xmlns:a="http://schemas.openxmlformats.org/drawingml/2006/main" xmlns:r="http://schemas.openxmlformats.org/officeDocument/2006/relationships" xmlns:p="http://schemas.openxmlformats.org/presentationml/2006/main">
  <p:tag name="AS_UNIQUEID" val="12928"/>
</p:tagLst>
</file>

<file path=ppt/tags/tag883.xml><?xml version="1.0" encoding="utf-8"?>
<p:tagLst xmlns:a="http://schemas.openxmlformats.org/drawingml/2006/main" xmlns:r="http://schemas.openxmlformats.org/officeDocument/2006/relationships" xmlns:p="http://schemas.openxmlformats.org/presentationml/2006/main">
  <p:tag name="AS_UNIQUEID" val="12929"/>
</p:tagLst>
</file>

<file path=ppt/tags/tag884.xml><?xml version="1.0" encoding="utf-8"?>
<p:tagLst xmlns:a="http://schemas.openxmlformats.org/drawingml/2006/main" xmlns:r="http://schemas.openxmlformats.org/officeDocument/2006/relationships" xmlns:p="http://schemas.openxmlformats.org/presentationml/2006/main">
  <p:tag name="AS_UNIQUEID" val="12930"/>
</p:tagLst>
</file>

<file path=ppt/tags/tag885.xml><?xml version="1.0" encoding="utf-8"?>
<p:tagLst xmlns:a="http://schemas.openxmlformats.org/drawingml/2006/main" xmlns:r="http://schemas.openxmlformats.org/officeDocument/2006/relationships" xmlns:p="http://schemas.openxmlformats.org/presentationml/2006/main">
  <p:tag name="AS_UNIQUEID" val="12931"/>
</p:tagLst>
</file>

<file path=ppt/tags/tag886.xml><?xml version="1.0" encoding="utf-8"?>
<p:tagLst xmlns:a="http://schemas.openxmlformats.org/drawingml/2006/main" xmlns:r="http://schemas.openxmlformats.org/officeDocument/2006/relationships" xmlns:p="http://schemas.openxmlformats.org/presentationml/2006/main">
  <p:tag name="AS_UNIQUEID" val="12935"/>
</p:tagLst>
</file>

<file path=ppt/tags/tag887.xml><?xml version="1.0" encoding="utf-8"?>
<p:tagLst xmlns:a="http://schemas.openxmlformats.org/drawingml/2006/main" xmlns:r="http://schemas.openxmlformats.org/officeDocument/2006/relationships" xmlns:p="http://schemas.openxmlformats.org/presentationml/2006/main">
  <p:tag name="AS_UNIQUEID" val="917"/>
</p:tagLst>
</file>

<file path=ppt/tags/tag888.xml><?xml version="1.0" encoding="utf-8"?>
<p:tagLst xmlns:a="http://schemas.openxmlformats.org/drawingml/2006/main" xmlns:r="http://schemas.openxmlformats.org/officeDocument/2006/relationships" xmlns:p="http://schemas.openxmlformats.org/presentationml/2006/main">
  <p:tag name="AS_UNIQUEID" val="12541"/>
</p:tagLst>
</file>

<file path=ppt/tags/tag889.xml><?xml version="1.0" encoding="utf-8"?>
<p:tagLst xmlns:a="http://schemas.openxmlformats.org/drawingml/2006/main" xmlns:r="http://schemas.openxmlformats.org/officeDocument/2006/relationships" xmlns:p="http://schemas.openxmlformats.org/presentationml/2006/main">
  <p:tag name="AS_UNIQUEID" val="12542"/>
</p:tagLst>
</file>

<file path=ppt/tags/tag89.xml><?xml version="1.0" encoding="utf-8"?>
<p:tagLst xmlns:a="http://schemas.openxmlformats.org/drawingml/2006/main" xmlns:r="http://schemas.openxmlformats.org/officeDocument/2006/relationships" xmlns:p="http://schemas.openxmlformats.org/presentationml/2006/main">
  <p:tag name="AS_UNIQUEID" val="1141"/>
</p:tagLst>
</file>

<file path=ppt/tags/tag890.xml><?xml version="1.0" encoding="utf-8"?>
<p:tagLst xmlns:a="http://schemas.openxmlformats.org/drawingml/2006/main" xmlns:r="http://schemas.openxmlformats.org/officeDocument/2006/relationships" xmlns:p="http://schemas.openxmlformats.org/presentationml/2006/main">
  <p:tag name="AS_UNIQUEID" val="917"/>
</p:tagLst>
</file>

<file path=ppt/tags/tag891.xml><?xml version="1.0" encoding="utf-8"?>
<p:tagLst xmlns:a="http://schemas.openxmlformats.org/drawingml/2006/main" xmlns:r="http://schemas.openxmlformats.org/officeDocument/2006/relationships" xmlns:p="http://schemas.openxmlformats.org/presentationml/2006/main">
  <p:tag name="AS_UNIQUEID" val="2240"/>
</p:tagLst>
</file>

<file path=ppt/tags/tag892.xml><?xml version="1.0" encoding="utf-8"?>
<p:tagLst xmlns:a="http://schemas.openxmlformats.org/drawingml/2006/main" xmlns:r="http://schemas.openxmlformats.org/officeDocument/2006/relationships" xmlns:p="http://schemas.openxmlformats.org/presentationml/2006/main">
  <p:tag name="AS_UNIQUEID" val="12521"/>
</p:tagLst>
</file>

<file path=ppt/tags/tag893.xml><?xml version="1.0" encoding="utf-8"?>
<p:tagLst xmlns:a="http://schemas.openxmlformats.org/drawingml/2006/main" xmlns:r="http://schemas.openxmlformats.org/officeDocument/2006/relationships" xmlns:p="http://schemas.openxmlformats.org/presentationml/2006/main">
  <p:tag name="AS_UNIQUEID" val="917"/>
</p:tagLst>
</file>

<file path=ppt/tags/tag894.xml><?xml version="1.0" encoding="utf-8"?>
<p:tagLst xmlns:a="http://schemas.openxmlformats.org/drawingml/2006/main" xmlns:r="http://schemas.openxmlformats.org/officeDocument/2006/relationships" xmlns:p="http://schemas.openxmlformats.org/presentationml/2006/main">
  <p:tag name="AS_UNIQUEID" val="12525"/>
  <p:tag name="THINKCELLSHAPEDONOTDELETE" val="thinkcellActiveDocDoNotDelete"/>
</p:tagLst>
</file>

<file path=ppt/tags/tag895.xml><?xml version="1.0" encoding="utf-8"?>
<p:tagLst xmlns:a="http://schemas.openxmlformats.org/drawingml/2006/main" xmlns:r="http://schemas.openxmlformats.org/officeDocument/2006/relationships" xmlns:p="http://schemas.openxmlformats.org/presentationml/2006/main">
  <p:tag name="AS_UNIQUEID" val="12526"/>
</p:tagLst>
</file>

<file path=ppt/tags/tag896.xml><?xml version="1.0" encoding="utf-8"?>
<p:tagLst xmlns:a="http://schemas.openxmlformats.org/drawingml/2006/main" xmlns:r="http://schemas.openxmlformats.org/officeDocument/2006/relationships" xmlns:p="http://schemas.openxmlformats.org/presentationml/2006/main">
  <p:tag name="AS_UNIQUEID" val="12527"/>
</p:tagLst>
</file>

<file path=ppt/tags/tag897.xml><?xml version="1.0" encoding="utf-8"?>
<p:tagLst xmlns:a="http://schemas.openxmlformats.org/drawingml/2006/main" xmlns:r="http://schemas.openxmlformats.org/officeDocument/2006/relationships" xmlns:p="http://schemas.openxmlformats.org/presentationml/2006/main">
  <p:tag name="AS_UNIQUEID" val="12528"/>
</p:tagLst>
</file>

<file path=ppt/tags/tag898.xml><?xml version="1.0" encoding="utf-8"?>
<p:tagLst xmlns:a="http://schemas.openxmlformats.org/drawingml/2006/main" xmlns:r="http://schemas.openxmlformats.org/officeDocument/2006/relationships" xmlns:p="http://schemas.openxmlformats.org/presentationml/2006/main">
  <p:tag name="AS_UNIQUEID" val="12529"/>
</p:tagLst>
</file>

<file path=ppt/tags/tag899.xml><?xml version="1.0" encoding="utf-8"?>
<p:tagLst xmlns:a="http://schemas.openxmlformats.org/drawingml/2006/main" xmlns:r="http://schemas.openxmlformats.org/officeDocument/2006/relationships" xmlns:p="http://schemas.openxmlformats.org/presentationml/2006/main">
  <p:tag name="AS_UNIQUEID" val="12530"/>
</p:tagLst>
</file>

<file path=ppt/tags/tag9.xml><?xml version="1.0" encoding="utf-8"?>
<p:tagLst xmlns:a="http://schemas.openxmlformats.org/drawingml/2006/main" xmlns:r="http://schemas.openxmlformats.org/officeDocument/2006/relationships" xmlns:p="http://schemas.openxmlformats.org/presentationml/2006/main">
  <p:tag name="AS_UNIQUEID" val="824"/>
</p:tagLst>
</file>

<file path=ppt/tags/tag90.xml><?xml version="1.0" encoding="utf-8"?>
<p:tagLst xmlns:a="http://schemas.openxmlformats.org/drawingml/2006/main" xmlns:r="http://schemas.openxmlformats.org/officeDocument/2006/relationships" xmlns:p="http://schemas.openxmlformats.org/presentationml/2006/main">
  <p:tag name="AS_UNIQUEID" val="1142"/>
</p:tagLst>
</file>

<file path=ppt/tags/tag900.xml><?xml version="1.0" encoding="utf-8"?>
<p:tagLst xmlns:a="http://schemas.openxmlformats.org/drawingml/2006/main" xmlns:r="http://schemas.openxmlformats.org/officeDocument/2006/relationships" xmlns:p="http://schemas.openxmlformats.org/presentationml/2006/main">
  <p:tag name="AS_UNIQUEID" val="12531"/>
</p:tagLst>
</file>

<file path=ppt/tags/tag901.xml><?xml version="1.0" encoding="utf-8"?>
<p:tagLst xmlns:a="http://schemas.openxmlformats.org/drawingml/2006/main" xmlns:r="http://schemas.openxmlformats.org/officeDocument/2006/relationships" xmlns:p="http://schemas.openxmlformats.org/presentationml/2006/main">
  <p:tag name="AS_UNIQUEID" val="12532"/>
</p:tagLst>
</file>

<file path=ppt/tags/tag902.xml><?xml version="1.0" encoding="utf-8"?>
<p:tagLst xmlns:a="http://schemas.openxmlformats.org/drawingml/2006/main" xmlns:r="http://schemas.openxmlformats.org/officeDocument/2006/relationships" xmlns:p="http://schemas.openxmlformats.org/presentationml/2006/main">
  <p:tag name="AS_UNIQUEID" val="12533"/>
</p:tagLst>
</file>

<file path=ppt/tags/tag903.xml><?xml version="1.0" encoding="utf-8"?>
<p:tagLst xmlns:a="http://schemas.openxmlformats.org/drawingml/2006/main" xmlns:r="http://schemas.openxmlformats.org/officeDocument/2006/relationships" xmlns:p="http://schemas.openxmlformats.org/presentationml/2006/main">
  <p:tag name="AS_UNIQUEID" val="12534"/>
  <p:tag name="THINKCELLSHAPEDONOTDELETE" val="thinkcellActiveDocDoNotDelete"/>
</p:tagLst>
</file>

<file path=ppt/tags/tag904.xml><?xml version="1.0" encoding="utf-8"?>
<p:tagLst xmlns:a="http://schemas.openxmlformats.org/drawingml/2006/main" xmlns:r="http://schemas.openxmlformats.org/officeDocument/2006/relationships" xmlns:p="http://schemas.openxmlformats.org/presentationml/2006/main">
  <p:tag name="AS_UNIQUEID" val="12535"/>
  <p:tag name="THINKCELLSHAPEDONOTDELETE" val="thinkcellActiveDocDoNotDelete"/>
</p:tagLst>
</file>

<file path=ppt/tags/tag905.xml><?xml version="1.0" encoding="utf-8"?>
<p:tagLst xmlns:a="http://schemas.openxmlformats.org/drawingml/2006/main" xmlns:r="http://schemas.openxmlformats.org/officeDocument/2006/relationships" xmlns:p="http://schemas.openxmlformats.org/presentationml/2006/main">
  <p:tag name="AS_UNIQUEID" val="12536"/>
</p:tagLst>
</file>

<file path=ppt/tags/tag906.xml><?xml version="1.0" encoding="utf-8"?>
<p:tagLst xmlns:a="http://schemas.openxmlformats.org/drawingml/2006/main" xmlns:r="http://schemas.openxmlformats.org/officeDocument/2006/relationships" xmlns:p="http://schemas.openxmlformats.org/presentationml/2006/main">
  <p:tag name="AS_UNIQUEID" val="898"/>
</p:tagLst>
</file>

<file path=ppt/tags/tag907.xml><?xml version="1.0" encoding="utf-8"?>
<p:tagLst xmlns:a="http://schemas.openxmlformats.org/drawingml/2006/main" xmlns:r="http://schemas.openxmlformats.org/officeDocument/2006/relationships" xmlns:p="http://schemas.openxmlformats.org/presentationml/2006/main">
  <p:tag name="AS_UNIQUEID" val="855"/>
</p:tagLst>
</file>

<file path=ppt/tags/tag908.xml><?xml version="1.0" encoding="utf-8"?>
<p:tagLst xmlns:a="http://schemas.openxmlformats.org/drawingml/2006/main" xmlns:r="http://schemas.openxmlformats.org/officeDocument/2006/relationships" xmlns:p="http://schemas.openxmlformats.org/presentationml/2006/main">
  <p:tag name="AS_UNIQUEID" val="824"/>
</p:tagLst>
</file>

<file path=ppt/tags/tag909.xml><?xml version="1.0" encoding="utf-8"?>
<p:tagLst xmlns:a="http://schemas.openxmlformats.org/drawingml/2006/main" xmlns:r="http://schemas.openxmlformats.org/officeDocument/2006/relationships" xmlns:p="http://schemas.openxmlformats.org/presentationml/2006/main">
  <p:tag name="AS_UNIQUEID" val="824"/>
</p:tagLst>
</file>

<file path=ppt/tags/tag91.xml><?xml version="1.0" encoding="utf-8"?>
<p:tagLst xmlns:a="http://schemas.openxmlformats.org/drawingml/2006/main" xmlns:r="http://schemas.openxmlformats.org/officeDocument/2006/relationships" xmlns:p="http://schemas.openxmlformats.org/presentationml/2006/main">
  <p:tag name="AS_UNIQUEID" val="2232"/>
</p:tagLst>
</file>

<file path=ppt/tags/tag910.xml><?xml version="1.0" encoding="utf-8"?>
<p:tagLst xmlns:a="http://schemas.openxmlformats.org/drawingml/2006/main" xmlns:r="http://schemas.openxmlformats.org/officeDocument/2006/relationships" xmlns:p="http://schemas.openxmlformats.org/presentationml/2006/main">
  <p:tag name="AS_UNIQUEID" val="824"/>
</p:tagLst>
</file>

<file path=ppt/tags/tag911.xml><?xml version="1.0" encoding="utf-8"?>
<p:tagLst xmlns:a="http://schemas.openxmlformats.org/drawingml/2006/main" xmlns:r="http://schemas.openxmlformats.org/officeDocument/2006/relationships" xmlns:p="http://schemas.openxmlformats.org/presentationml/2006/main">
  <p:tag name="AS_UNIQUEID" val="898"/>
</p:tagLst>
</file>

<file path=ppt/tags/tag912.xml><?xml version="1.0" encoding="utf-8"?>
<p:tagLst xmlns:a="http://schemas.openxmlformats.org/drawingml/2006/main" xmlns:r="http://schemas.openxmlformats.org/officeDocument/2006/relationships" xmlns:p="http://schemas.openxmlformats.org/presentationml/2006/main">
  <p:tag name="AS_UNIQUEID" val="855"/>
</p:tagLst>
</file>

<file path=ppt/tags/tag913.xml><?xml version="1.0" encoding="utf-8"?>
<p:tagLst xmlns:a="http://schemas.openxmlformats.org/drawingml/2006/main" xmlns:r="http://schemas.openxmlformats.org/officeDocument/2006/relationships" xmlns:p="http://schemas.openxmlformats.org/presentationml/2006/main">
  <p:tag name="AS_UNIQUEID" val="7219"/>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8.xml><?xml version="1.0" encoding="utf-8"?>
<p:tagLst xmlns:a="http://schemas.openxmlformats.org/drawingml/2006/main" xmlns:r="http://schemas.openxmlformats.org/officeDocument/2006/relationships" xmlns:p="http://schemas.openxmlformats.org/presentationml/2006/main">
  <p:tag name="AS_UNIQUEID" val="917"/>
</p:tagLst>
</file>

<file path=ppt/tags/tag919.xml><?xml version="1.0" encoding="utf-8"?>
<p:tagLst xmlns:a="http://schemas.openxmlformats.org/drawingml/2006/main" xmlns:r="http://schemas.openxmlformats.org/officeDocument/2006/relationships" xmlns:p="http://schemas.openxmlformats.org/presentationml/2006/main">
  <p:tag name="AS_UNIQUEID" val="1144"/>
</p:tagLst>
</file>

<file path=ppt/tags/tag92.xml><?xml version="1.0" encoding="utf-8"?>
<p:tagLst xmlns:a="http://schemas.openxmlformats.org/drawingml/2006/main" xmlns:r="http://schemas.openxmlformats.org/officeDocument/2006/relationships" xmlns:p="http://schemas.openxmlformats.org/presentationml/2006/main">
  <p:tag name="AS_UNIQUEID" val="2236"/>
</p:tagLst>
</file>

<file path=ppt/tags/tag920.xml><?xml version="1.0" encoding="utf-8"?>
<p:tagLst xmlns:a="http://schemas.openxmlformats.org/drawingml/2006/main" xmlns:r="http://schemas.openxmlformats.org/officeDocument/2006/relationships" xmlns:p="http://schemas.openxmlformats.org/presentationml/2006/main">
  <p:tag name="AS_UNIQUEID" val="1145"/>
</p:tagLst>
</file>

<file path=ppt/tags/tag921.xml><?xml version="1.0" encoding="utf-8"?>
<p:tagLst xmlns:a="http://schemas.openxmlformats.org/drawingml/2006/main" xmlns:r="http://schemas.openxmlformats.org/officeDocument/2006/relationships" xmlns:p="http://schemas.openxmlformats.org/presentationml/2006/main">
  <p:tag name="AS_UNIQUEID" val="1146"/>
</p:tagLst>
</file>

<file path=ppt/tags/tag922.xml><?xml version="1.0" encoding="utf-8"?>
<p:tagLst xmlns:a="http://schemas.openxmlformats.org/drawingml/2006/main" xmlns:r="http://schemas.openxmlformats.org/officeDocument/2006/relationships" xmlns:p="http://schemas.openxmlformats.org/presentationml/2006/main">
  <p:tag name="AS_UNIQUEID" val="917"/>
</p:tagLst>
</file>

<file path=ppt/tags/tag923.xml><?xml version="1.0" encoding="utf-8"?>
<p:tagLst xmlns:a="http://schemas.openxmlformats.org/drawingml/2006/main" xmlns:r="http://schemas.openxmlformats.org/officeDocument/2006/relationships" xmlns:p="http://schemas.openxmlformats.org/presentationml/2006/main">
  <p:tag name="AS_UNIQUEID" val="898"/>
</p:tagLst>
</file>

<file path=ppt/tags/tag924.xml><?xml version="1.0" encoding="utf-8"?>
<p:tagLst xmlns:a="http://schemas.openxmlformats.org/drawingml/2006/main" xmlns:r="http://schemas.openxmlformats.org/officeDocument/2006/relationships" xmlns:p="http://schemas.openxmlformats.org/presentationml/2006/main">
  <p:tag name="AS_UNIQUEID" val="855"/>
</p:tagLst>
</file>

<file path=ppt/tags/tag925.xml><?xml version="1.0" encoding="utf-8"?>
<p:tagLst xmlns:a="http://schemas.openxmlformats.org/drawingml/2006/main" xmlns:r="http://schemas.openxmlformats.org/officeDocument/2006/relationships" xmlns:p="http://schemas.openxmlformats.org/presentationml/2006/main">
  <p:tag name="AS_UNIQUEID" val="898"/>
</p:tagLst>
</file>

<file path=ppt/tags/tag926.xml><?xml version="1.0" encoding="utf-8"?>
<p:tagLst xmlns:a="http://schemas.openxmlformats.org/drawingml/2006/main" xmlns:r="http://schemas.openxmlformats.org/officeDocument/2006/relationships" xmlns:p="http://schemas.openxmlformats.org/presentationml/2006/main">
  <p:tag name="AS_UNIQUEID" val="855"/>
</p:tagLst>
</file>

<file path=ppt/tags/tag927.xml><?xml version="1.0" encoding="utf-8"?>
<p:tagLst xmlns:a="http://schemas.openxmlformats.org/drawingml/2006/main" xmlns:r="http://schemas.openxmlformats.org/officeDocument/2006/relationships" xmlns:p="http://schemas.openxmlformats.org/presentationml/2006/main">
  <p:tag name="AS_UNIQUEID" val="917"/>
</p:tagLst>
</file>

<file path=ppt/tags/tag928.xml><?xml version="1.0" encoding="utf-8"?>
<p:tagLst xmlns:a="http://schemas.openxmlformats.org/drawingml/2006/main" xmlns:r="http://schemas.openxmlformats.org/officeDocument/2006/relationships" xmlns:p="http://schemas.openxmlformats.org/presentationml/2006/main">
  <p:tag name="AS_UNIQUEID" val="917"/>
</p:tagLst>
</file>

<file path=ppt/tags/tag929.xml><?xml version="1.0" encoding="utf-8"?>
<p:tagLst xmlns:a="http://schemas.openxmlformats.org/drawingml/2006/main" xmlns:r="http://schemas.openxmlformats.org/officeDocument/2006/relationships" xmlns:p="http://schemas.openxmlformats.org/presentationml/2006/main">
  <p:tag name="AS_UNIQUEID" val="917"/>
</p:tagLst>
</file>

<file path=ppt/tags/tag93.xml><?xml version="1.0" encoding="utf-8"?>
<p:tagLst xmlns:a="http://schemas.openxmlformats.org/drawingml/2006/main" xmlns:r="http://schemas.openxmlformats.org/officeDocument/2006/relationships" xmlns:p="http://schemas.openxmlformats.org/presentationml/2006/main">
  <p:tag name="AS_UNIQUEID" val="2238"/>
</p:tagLst>
</file>

<file path=ppt/tags/tag930.xml><?xml version="1.0" encoding="utf-8"?>
<p:tagLst xmlns:a="http://schemas.openxmlformats.org/drawingml/2006/main" xmlns:r="http://schemas.openxmlformats.org/officeDocument/2006/relationships" xmlns:p="http://schemas.openxmlformats.org/presentationml/2006/main">
  <p:tag name="AS_UNIQUEID" val="898"/>
</p:tagLst>
</file>

<file path=ppt/tags/tag931.xml><?xml version="1.0" encoding="utf-8"?>
<p:tagLst xmlns:a="http://schemas.openxmlformats.org/drawingml/2006/main" xmlns:r="http://schemas.openxmlformats.org/officeDocument/2006/relationships" xmlns:p="http://schemas.openxmlformats.org/presentationml/2006/main">
  <p:tag name="AS_UNIQUEID" val="824"/>
</p:tagLst>
</file>

<file path=ppt/tags/tag932.xml><?xml version="1.0" encoding="utf-8"?>
<p:tagLst xmlns:a="http://schemas.openxmlformats.org/drawingml/2006/main" xmlns:r="http://schemas.openxmlformats.org/officeDocument/2006/relationships" xmlns:p="http://schemas.openxmlformats.org/presentationml/2006/main">
  <p:tag name="AS_UNIQUEID" val="855"/>
</p:tagLst>
</file>

<file path=ppt/tags/tag933.xml><?xml version="1.0" encoding="utf-8"?>
<p:tagLst xmlns:a="http://schemas.openxmlformats.org/drawingml/2006/main" xmlns:r="http://schemas.openxmlformats.org/officeDocument/2006/relationships" xmlns:p="http://schemas.openxmlformats.org/presentationml/2006/main">
  <p:tag name="AS_UNIQUEID" val="824"/>
</p:tagLst>
</file>

<file path=ppt/tags/tag934.xml><?xml version="1.0" encoding="utf-8"?>
<p:tagLst xmlns:a="http://schemas.openxmlformats.org/drawingml/2006/main" xmlns:r="http://schemas.openxmlformats.org/officeDocument/2006/relationships" xmlns:p="http://schemas.openxmlformats.org/presentationml/2006/main">
  <p:tag name="AS_UNIQUEID" val="1955"/>
</p:tagLst>
</file>

<file path=ppt/tags/tag935.xml><?xml version="1.0" encoding="utf-8"?>
<p:tagLst xmlns:a="http://schemas.openxmlformats.org/drawingml/2006/main" xmlns:r="http://schemas.openxmlformats.org/officeDocument/2006/relationships" xmlns:p="http://schemas.openxmlformats.org/presentationml/2006/main">
  <p:tag name="AS_UNIQUEID" val="824"/>
</p:tagLst>
</file>

<file path=ppt/tags/tag936.xml><?xml version="1.0" encoding="utf-8"?>
<p:tagLst xmlns:a="http://schemas.openxmlformats.org/drawingml/2006/main" xmlns:r="http://schemas.openxmlformats.org/officeDocument/2006/relationships" xmlns:p="http://schemas.openxmlformats.org/presentationml/2006/main">
  <p:tag name="AS_UNIQUEID" val="917"/>
</p:tagLst>
</file>

<file path=ppt/tags/tag937.xml><?xml version="1.0" encoding="utf-8"?>
<p:tagLst xmlns:a="http://schemas.openxmlformats.org/drawingml/2006/main" xmlns:r="http://schemas.openxmlformats.org/officeDocument/2006/relationships" xmlns:p="http://schemas.openxmlformats.org/presentationml/2006/main">
  <p:tag name="AS_UNIQUEID" val="973"/>
</p:tagLst>
</file>

<file path=ppt/tags/tag938.xml><?xml version="1.0" encoding="utf-8"?>
<p:tagLst xmlns:a="http://schemas.openxmlformats.org/drawingml/2006/main" xmlns:r="http://schemas.openxmlformats.org/officeDocument/2006/relationships" xmlns:p="http://schemas.openxmlformats.org/presentationml/2006/main">
  <p:tag name="AS_UNIQUEID" val="974"/>
</p:tagLst>
</file>

<file path=ppt/tags/tag939.xml><?xml version="1.0" encoding="utf-8"?>
<p:tagLst xmlns:a="http://schemas.openxmlformats.org/drawingml/2006/main" xmlns:r="http://schemas.openxmlformats.org/officeDocument/2006/relationships" xmlns:p="http://schemas.openxmlformats.org/presentationml/2006/main">
  <p:tag name="AS_UNIQUEID" val="917"/>
</p:tagLst>
</file>

<file path=ppt/tags/tag94.xml><?xml version="1.0" encoding="utf-8"?>
<p:tagLst xmlns:a="http://schemas.openxmlformats.org/drawingml/2006/main" xmlns:r="http://schemas.openxmlformats.org/officeDocument/2006/relationships" xmlns:p="http://schemas.openxmlformats.org/presentationml/2006/main">
  <p:tag name="AS_UNIQUEID" val="2826"/>
</p:tagLst>
</file>

<file path=ppt/tags/tag940.xml><?xml version="1.0" encoding="utf-8"?>
<p:tagLst xmlns:a="http://schemas.openxmlformats.org/drawingml/2006/main" xmlns:r="http://schemas.openxmlformats.org/officeDocument/2006/relationships" xmlns:p="http://schemas.openxmlformats.org/presentationml/2006/main">
  <p:tag name="AS_UNIQUEID" val="2240"/>
</p:tagLst>
</file>

<file path=ppt/tags/tag941.xml><?xml version="1.0" encoding="utf-8"?>
<p:tagLst xmlns:a="http://schemas.openxmlformats.org/drawingml/2006/main" xmlns:r="http://schemas.openxmlformats.org/officeDocument/2006/relationships" xmlns:p="http://schemas.openxmlformats.org/presentationml/2006/main">
  <p:tag name="AS_UNIQUEID" val="917"/>
</p:tagLst>
</file>

<file path=ppt/tags/tag942.xml><?xml version="1.0" encoding="utf-8"?>
<p:tagLst xmlns:a="http://schemas.openxmlformats.org/drawingml/2006/main" xmlns:r="http://schemas.openxmlformats.org/officeDocument/2006/relationships" xmlns:p="http://schemas.openxmlformats.org/presentationml/2006/main">
  <p:tag name="AS_UNIQUEID" val="868"/>
</p:tagLst>
</file>

<file path=ppt/tags/tag943.xml><?xml version="1.0" encoding="utf-8"?>
<p:tagLst xmlns:a="http://schemas.openxmlformats.org/drawingml/2006/main" xmlns:r="http://schemas.openxmlformats.org/officeDocument/2006/relationships" xmlns:p="http://schemas.openxmlformats.org/presentationml/2006/main">
  <p:tag name="AS_UNIQUEID" val="869"/>
</p:tagLst>
</file>

<file path=ppt/tags/tag944.xml><?xml version="1.0" encoding="utf-8"?>
<p:tagLst xmlns:a="http://schemas.openxmlformats.org/drawingml/2006/main" xmlns:r="http://schemas.openxmlformats.org/officeDocument/2006/relationships" xmlns:p="http://schemas.openxmlformats.org/presentationml/2006/main">
  <p:tag name="AS_UNIQUEID" val="870"/>
</p:tagLst>
</file>

<file path=ppt/tags/tag945.xml><?xml version="1.0" encoding="utf-8"?>
<p:tagLst xmlns:a="http://schemas.openxmlformats.org/drawingml/2006/main" xmlns:r="http://schemas.openxmlformats.org/officeDocument/2006/relationships" xmlns:p="http://schemas.openxmlformats.org/presentationml/2006/main">
  <p:tag name="AS_UNIQUEID" val="891"/>
</p:tagLst>
</file>

<file path=ppt/tags/tag946.xml><?xml version="1.0" encoding="utf-8"?>
<p:tagLst xmlns:a="http://schemas.openxmlformats.org/drawingml/2006/main" xmlns:r="http://schemas.openxmlformats.org/officeDocument/2006/relationships" xmlns:p="http://schemas.openxmlformats.org/presentationml/2006/main">
  <p:tag name="AS_UNIQUEID" val="904"/>
</p:tagLst>
</file>

<file path=ppt/tags/tag947.xml><?xml version="1.0" encoding="utf-8"?>
<p:tagLst xmlns:a="http://schemas.openxmlformats.org/drawingml/2006/main" xmlns:r="http://schemas.openxmlformats.org/officeDocument/2006/relationships" xmlns:p="http://schemas.openxmlformats.org/presentationml/2006/main">
  <p:tag name="AS_UNIQUEID" val="1144"/>
</p:tagLst>
</file>

<file path=ppt/tags/tag948.xml><?xml version="1.0" encoding="utf-8"?>
<p:tagLst xmlns:a="http://schemas.openxmlformats.org/drawingml/2006/main" xmlns:r="http://schemas.openxmlformats.org/officeDocument/2006/relationships" xmlns:p="http://schemas.openxmlformats.org/presentationml/2006/main">
  <p:tag name="AS_UNIQUEID" val="1145"/>
</p:tagLst>
</file>

<file path=ppt/tags/tag949.xml><?xml version="1.0" encoding="utf-8"?>
<p:tagLst xmlns:a="http://schemas.openxmlformats.org/drawingml/2006/main" xmlns:r="http://schemas.openxmlformats.org/officeDocument/2006/relationships" xmlns:p="http://schemas.openxmlformats.org/presentationml/2006/main">
  <p:tag name="AS_UNIQUEID" val="1146"/>
</p:tagLst>
</file>

<file path=ppt/tags/tag95.xml><?xml version="1.0" encoding="utf-8"?>
<p:tagLst xmlns:a="http://schemas.openxmlformats.org/drawingml/2006/main" xmlns:r="http://schemas.openxmlformats.org/officeDocument/2006/relationships" xmlns:p="http://schemas.openxmlformats.org/presentationml/2006/main">
  <p:tag name="AS_UNIQUEID" val="2710"/>
</p:tagLst>
</file>

<file path=ppt/tags/tag950.xml><?xml version="1.0" encoding="utf-8"?>
<p:tagLst xmlns:a="http://schemas.openxmlformats.org/drawingml/2006/main" xmlns:r="http://schemas.openxmlformats.org/officeDocument/2006/relationships" xmlns:p="http://schemas.openxmlformats.org/presentationml/2006/main">
  <p:tag name="AS_UNIQUEID" val="2229"/>
</p:tagLst>
</file>

<file path=ppt/tags/tag951.xml><?xml version="1.0" encoding="utf-8"?>
<p:tagLst xmlns:a="http://schemas.openxmlformats.org/drawingml/2006/main" xmlns:r="http://schemas.openxmlformats.org/officeDocument/2006/relationships" xmlns:p="http://schemas.openxmlformats.org/presentationml/2006/main">
  <p:tag name="AS_UNIQUEID" val="1140"/>
</p:tagLst>
</file>

<file path=ppt/tags/tag952.xml><?xml version="1.0" encoding="utf-8"?>
<p:tagLst xmlns:a="http://schemas.openxmlformats.org/drawingml/2006/main" xmlns:r="http://schemas.openxmlformats.org/officeDocument/2006/relationships" xmlns:p="http://schemas.openxmlformats.org/presentationml/2006/main">
  <p:tag name="AS_UNIQUEID" val="1141"/>
</p:tagLst>
</file>

<file path=ppt/tags/tag953.xml><?xml version="1.0" encoding="utf-8"?>
<p:tagLst xmlns:a="http://schemas.openxmlformats.org/drawingml/2006/main" xmlns:r="http://schemas.openxmlformats.org/officeDocument/2006/relationships" xmlns:p="http://schemas.openxmlformats.org/presentationml/2006/main">
  <p:tag name="AS_UNIQUEID" val="1142"/>
</p:tagLst>
</file>

<file path=ppt/tags/tag954.xml><?xml version="1.0" encoding="utf-8"?>
<p:tagLst xmlns:a="http://schemas.openxmlformats.org/drawingml/2006/main" xmlns:r="http://schemas.openxmlformats.org/officeDocument/2006/relationships" xmlns:p="http://schemas.openxmlformats.org/presentationml/2006/main">
  <p:tag name="AS_UNIQUEID" val="2232"/>
</p:tagLst>
</file>

<file path=ppt/tags/tag955.xml><?xml version="1.0" encoding="utf-8"?>
<p:tagLst xmlns:a="http://schemas.openxmlformats.org/drawingml/2006/main" xmlns:r="http://schemas.openxmlformats.org/officeDocument/2006/relationships" xmlns:p="http://schemas.openxmlformats.org/presentationml/2006/main">
  <p:tag name="AS_UNIQUEID" val="2236"/>
</p:tagLst>
</file>

<file path=ppt/tags/tag956.xml><?xml version="1.0" encoding="utf-8"?>
<p:tagLst xmlns:a="http://schemas.openxmlformats.org/drawingml/2006/main" xmlns:r="http://schemas.openxmlformats.org/officeDocument/2006/relationships" xmlns:p="http://schemas.openxmlformats.org/presentationml/2006/main">
  <p:tag name="AS_UNIQUEID" val="2238"/>
</p:tagLst>
</file>

<file path=ppt/tags/tag957.xml><?xml version="1.0" encoding="utf-8"?>
<p:tagLst xmlns:a="http://schemas.openxmlformats.org/drawingml/2006/main" xmlns:r="http://schemas.openxmlformats.org/officeDocument/2006/relationships" xmlns:p="http://schemas.openxmlformats.org/presentationml/2006/main">
  <p:tag name="AS_UNIQUEID" val="2826"/>
</p:tagLst>
</file>

<file path=ppt/tags/tag958.xml><?xml version="1.0" encoding="utf-8"?>
<p:tagLst xmlns:a="http://schemas.openxmlformats.org/drawingml/2006/main" xmlns:r="http://schemas.openxmlformats.org/officeDocument/2006/relationships" xmlns:p="http://schemas.openxmlformats.org/presentationml/2006/main">
  <p:tag name="AS_UNIQUEID" val="2710"/>
</p:tagLst>
</file>

<file path=ppt/tags/tag959.xml><?xml version="1.0" encoding="utf-8"?>
<p:tagLst xmlns:a="http://schemas.openxmlformats.org/drawingml/2006/main" xmlns:r="http://schemas.openxmlformats.org/officeDocument/2006/relationships" xmlns:p="http://schemas.openxmlformats.org/presentationml/2006/main">
  <p:tag name="AS_UNIQUEID" val="2711"/>
</p:tagLst>
</file>

<file path=ppt/tags/tag96.xml><?xml version="1.0" encoding="utf-8"?>
<p:tagLst xmlns:a="http://schemas.openxmlformats.org/drawingml/2006/main" xmlns:r="http://schemas.openxmlformats.org/officeDocument/2006/relationships" xmlns:p="http://schemas.openxmlformats.org/presentationml/2006/main">
  <p:tag name="AS_UNIQUEID" val="2711"/>
</p:tagLst>
</file>

<file path=ppt/tags/tag960.xml><?xml version="1.0" encoding="utf-8"?>
<p:tagLst xmlns:a="http://schemas.openxmlformats.org/drawingml/2006/main" xmlns:r="http://schemas.openxmlformats.org/officeDocument/2006/relationships" xmlns:p="http://schemas.openxmlformats.org/presentationml/2006/main">
  <p:tag name="AS_UNIQUEID" val="3182"/>
</p:tagLst>
</file>

<file path=ppt/tags/tag961.xml><?xml version="1.0" encoding="utf-8"?>
<p:tagLst xmlns:a="http://schemas.openxmlformats.org/drawingml/2006/main" xmlns:r="http://schemas.openxmlformats.org/officeDocument/2006/relationships" xmlns:p="http://schemas.openxmlformats.org/presentationml/2006/main">
  <p:tag name="AS_UNIQUEID" val="898"/>
</p:tagLst>
</file>

<file path=ppt/tags/tag962.xml><?xml version="1.0" encoding="utf-8"?>
<p:tagLst xmlns:a="http://schemas.openxmlformats.org/drawingml/2006/main" xmlns:r="http://schemas.openxmlformats.org/officeDocument/2006/relationships" xmlns:p="http://schemas.openxmlformats.org/presentationml/2006/main">
  <p:tag name="AS_UNIQUEID" val="855"/>
</p:tagLst>
</file>

<file path=ppt/tags/tag963.xml><?xml version="1.0" encoding="utf-8"?>
<p:tagLst xmlns:a="http://schemas.openxmlformats.org/drawingml/2006/main" xmlns:r="http://schemas.openxmlformats.org/officeDocument/2006/relationships" xmlns:p="http://schemas.openxmlformats.org/presentationml/2006/main">
  <p:tag name="AS_UNIQUEID" val="917"/>
</p:tagLst>
</file>

<file path=ppt/tags/tag964.xml><?xml version="1.0" encoding="utf-8"?>
<p:tagLst xmlns:a="http://schemas.openxmlformats.org/drawingml/2006/main" xmlns:r="http://schemas.openxmlformats.org/officeDocument/2006/relationships" xmlns:p="http://schemas.openxmlformats.org/presentationml/2006/main">
  <p:tag name="AS_UNIQUEID" val="7229"/>
</p:tagLst>
</file>

<file path=ppt/tags/tag965.xml><?xml version="1.0" encoding="utf-8"?>
<p:tagLst xmlns:a="http://schemas.openxmlformats.org/drawingml/2006/main" xmlns:r="http://schemas.openxmlformats.org/officeDocument/2006/relationships" xmlns:p="http://schemas.openxmlformats.org/presentationml/2006/main">
  <p:tag name="AS_UNIQUEID" val="917"/>
</p:tagLst>
</file>

<file path=ppt/tags/tag966.xml><?xml version="1.0" encoding="utf-8"?>
<p:tagLst xmlns:a="http://schemas.openxmlformats.org/drawingml/2006/main" xmlns:r="http://schemas.openxmlformats.org/officeDocument/2006/relationships" xmlns:p="http://schemas.openxmlformats.org/presentationml/2006/main">
  <p:tag name="AS_UNIQUEID" val="898"/>
</p:tagLst>
</file>

<file path=ppt/tags/tag967.xml><?xml version="1.0" encoding="utf-8"?>
<p:tagLst xmlns:a="http://schemas.openxmlformats.org/drawingml/2006/main" xmlns:r="http://schemas.openxmlformats.org/officeDocument/2006/relationships" xmlns:p="http://schemas.openxmlformats.org/presentationml/2006/main">
  <p:tag name="AS_UNIQUEID" val="824"/>
</p:tagLst>
</file>

<file path=ppt/tags/tag968.xml><?xml version="1.0" encoding="utf-8"?>
<p:tagLst xmlns:a="http://schemas.openxmlformats.org/drawingml/2006/main" xmlns:r="http://schemas.openxmlformats.org/officeDocument/2006/relationships" xmlns:p="http://schemas.openxmlformats.org/presentationml/2006/main">
  <p:tag name="AS_UNIQUEID" val="855"/>
</p:tagLst>
</file>

<file path=ppt/tags/tag969.xml><?xml version="1.0" encoding="utf-8"?>
<p:tagLst xmlns:a="http://schemas.openxmlformats.org/drawingml/2006/main" xmlns:r="http://schemas.openxmlformats.org/officeDocument/2006/relationships" xmlns:p="http://schemas.openxmlformats.org/presentationml/2006/main">
  <p:tag name="AS_UNIQUEID" val="855"/>
</p:tagLst>
</file>

<file path=ppt/tags/tag97.xml><?xml version="1.0" encoding="utf-8"?>
<p:tagLst xmlns:a="http://schemas.openxmlformats.org/drawingml/2006/main" xmlns:r="http://schemas.openxmlformats.org/officeDocument/2006/relationships" xmlns:p="http://schemas.openxmlformats.org/presentationml/2006/main">
  <p:tag name="AS_UNIQUEID" val="3182"/>
</p:tagLst>
</file>

<file path=ppt/tags/tag970.xml><?xml version="1.0" encoding="utf-8"?>
<p:tagLst xmlns:a="http://schemas.openxmlformats.org/drawingml/2006/main" xmlns:r="http://schemas.openxmlformats.org/officeDocument/2006/relationships" xmlns:p="http://schemas.openxmlformats.org/presentationml/2006/main">
  <p:tag name="AS_UNIQUEID" val="898"/>
</p:tagLst>
</file>

<file path=ppt/tags/tag971.xml><?xml version="1.0" encoding="utf-8"?>
<p:tagLst xmlns:a="http://schemas.openxmlformats.org/drawingml/2006/main" xmlns:r="http://schemas.openxmlformats.org/officeDocument/2006/relationships" xmlns:p="http://schemas.openxmlformats.org/presentationml/2006/main">
  <p:tag name="AS_UNIQUEID" val="824"/>
</p:tagLst>
</file>

<file path=ppt/tags/tag972.xml><?xml version="1.0" encoding="utf-8"?>
<p:tagLst xmlns:a="http://schemas.openxmlformats.org/drawingml/2006/main" xmlns:r="http://schemas.openxmlformats.org/officeDocument/2006/relationships" xmlns:p="http://schemas.openxmlformats.org/presentationml/2006/main">
  <p:tag name="AS_UNIQUEID" val="2471"/>
</p:tagLst>
</file>

<file path=ppt/tags/tag973.xml><?xml version="1.0" encoding="utf-8"?>
<p:tagLst xmlns:a="http://schemas.openxmlformats.org/drawingml/2006/main" xmlns:r="http://schemas.openxmlformats.org/officeDocument/2006/relationships" xmlns:p="http://schemas.openxmlformats.org/presentationml/2006/main">
  <p:tag name="AS_UNIQUEID" val="2472"/>
</p:tagLst>
</file>

<file path=ppt/tags/tag974.xml><?xml version="1.0" encoding="utf-8"?>
<p:tagLst xmlns:a="http://schemas.openxmlformats.org/drawingml/2006/main" xmlns:r="http://schemas.openxmlformats.org/officeDocument/2006/relationships" xmlns:p="http://schemas.openxmlformats.org/presentationml/2006/main">
  <p:tag name="AS_UNIQUEID" val="824"/>
</p:tagLst>
</file>

<file path=ppt/tags/tag975.xml><?xml version="1.0" encoding="utf-8"?>
<p:tagLst xmlns:a="http://schemas.openxmlformats.org/drawingml/2006/main" xmlns:r="http://schemas.openxmlformats.org/officeDocument/2006/relationships" xmlns:p="http://schemas.openxmlformats.org/presentationml/2006/main">
  <p:tag name="AS_UNIQUEID" val="898"/>
</p:tagLst>
</file>

<file path=ppt/tags/tag976.xml><?xml version="1.0" encoding="utf-8"?>
<p:tagLst xmlns:a="http://schemas.openxmlformats.org/drawingml/2006/main" xmlns:r="http://schemas.openxmlformats.org/officeDocument/2006/relationships" xmlns:p="http://schemas.openxmlformats.org/presentationml/2006/main">
  <p:tag name="AS_UNIQUEID" val="855"/>
</p:tagLst>
</file>

<file path=ppt/tags/tag977.xml><?xml version="1.0" encoding="utf-8"?>
<p:tagLst xmlns:a="http://schemas.openxmlformats.org/drawingml/2006/main" xmlns:r="http://schemas.openxmlformats.org/officeDocument/2006/relationships" xmlns:p="http://schemas.openxmlformats.org/presentationml/2006/main">
  <p:tag name="AS_UNIQUEID" val="2474"/>
</p:tagLst>
</file>

<file path=ppt/tags/tag978.xml><?xml version="1.0" encoding="utf-8"?>
<p:tagLst xmlns:a="http://schemas.openxmlformats.org/drawingml/2006/main" xmlns:r="http://schemas.openxmlformats.org/officeDocument/2006/relationships" xmlns:p="http://schemas.openxmlformats.org/presentationml/2006/main">
  <p:tag name="AS_UNIQUEID" val="898"/>
</p:tagLst>
</file>

<file path=ppt/tags/tag979.xml><?xml version="1.0" encoding="utf-8"?>
<p:tagLst xmlns:a="http://schemas.openxmlformats.org/drawingml/2006/main" xmlns:r="http://schemas.openxmlformats.org/officeDocument/2006/relationships" xmlns:p="http://schemas.openxmlformats.org/presentationml/2006/main">
  <p:tag name="AS_UNIQUEID" val="824"/>
</p:tagLst>
</file>

<file path=ppt/tags/tag98.xml><?xml version="1.0" encoding="utf-8"?>
<p:tagLst xmlns:a="http://schemas.openxmlformats.org/drawingml/2006/main" xmlns:r="http://schemas.openxmlformats.org/officeDocument/2006/relationships" xmlns:p="http://schemas.openxmlformats.org/presentationml/2006/main">
  <p:tag name="AS_UNIQUEID" val="898"/>
</p:tagLst>
</file>

<file path=ppt/tags/tag980.xml><?xml version="1.0" encoding="utf-8"?>
<p:tagLst xmlns:a="http://schemas.openxmlformats.org/drawingml/2006/main" xmlns:r="http://schemas.openxmlformats.org/officeDocument/2006/relationships" xmlns:p="http://schemas.openxmlformats.org/presentationml/2006/main">
  <p:tag name="AS_UNIQUEID" val="855"/>
</p:tagLst>
</file>

<file path=ppt/tags/tag981.xml><?xml version="1.0" encoding="utf-8"?>
<p:tagLst xmlns:a="http://schemas.openxmlformats.org/drawingml/2006/main" xmlns:r="http://schemas.openxmlformats.org/officeDocument/2006/relationships" xmlns:p="http://schemas.openxmlformats.org/presentationml/2006/main">
  <p:tag name="AS_UNIQUEID" val="824"/>
</p:tagLst>
</file>

<file path=ppt/tags/tag982.xml><?xml version="1.0" encoding="utf-8"?>
<p:tagLst xmlns:a="http://schemas.openxmlformats.org/drawingml/2006/main" xmlns:r="http://schemas.openxmlformats.org/officeDocument/2006/relationships" xmlns:p="http://schemas.openxmlformats.org/presentationml/2006/main">
  <p:tag name="AS_UNIQUEID" val="2476"/>
</p:tagLst>
</file>

<file path=ppt/tags/tag983.xml><?xml version="1.0" encoding="utf-8"?>
<p:tagLst xmlns:a="http://schemas.openxmlformats.org/drawingml/2006/main" xmlns:r="http://schemas.openxmlformats.org/officeDocument/2006/relationships" xmlns:p="http://schemas.openxmlformats.org/presentationml/2006/main">
  <p:tag name="AS_UNIQUEID" val="898"/>
</p:tagLst>
</file>

<file path=ppt/tags/tag984.xml><?xml version="1.0" encoding="utf-8"?>
<p:tagLst xmlns:a="http://schemas.openxmlformats.org/drawingml/2006/main" xmlns:r="http://schemas.openxmlformats.org/officeDocument/2006/relationships" xmlns:p="http://schemas.openxmlformats.org/presentationml/2006/main">
  <p:tag name="AS_UNIQUEID" val="824"/>
</p:tagLst>
</file>

<file path=ppt/tags/tag985.xml><?xml version="1.0" encoding="utf-8"?>
<p:tagLst xmlns:a="http://schemas.openxmlformats.org/drawingml/2006/main" xmlns:r="http://schemas.openxmlformats.org/officeDocument/2006/relationships" xmlns:p="http://schemas.openxmlformats.org/presentationml/2006/main">
  <p:tag name="AS_UNIQUEID" val="824"/>
</p:tagLst>
</file>

<file path=ppt/tags/tag986.xml><?xml version="1.0" encoding="utf-8"?>
<p:tagLst xmlns:a="http://schemas.openxmlformats.org/drawingml/2006/main" xmlns:r="http://schemas.openxmlformats.org/officeDocument/2006/relationships" xmlns:p="http://schemas.openxmlformats.org/presentationml/2006/main">
  <p:tag name="AS_UNIQUEID" val="2478"/>
</p:tagLst>
</file>

<file path=ppt/tags/tag987.xml><?xml version="1.0" encoding="utf-8"?>
<p:tagLst xmlns:a="http://schemas.openxmlformats.org/drawingml/2006/main" xmlns:r="http://schemas.openxmlformats.org/officeDocument/2006/relationships" xmlns:p="http://schemas.openxmlformats.org/presentationml/2006/main">
  <p:tag name="AS_UNIQUEID" val="898"/>
</p:tagLst>
</file>

<file path=ppt/tags/tag988.xml><?xml version="1.0" encoding="utf-8"?>
<p:tagLst xmlns:a="http://schemas.openxmlformats.org/drawingml/2006/main" xmlns:r="http://schemas.openxmlformats.org/officeDocument/2006/relationships" xmlns:p="http://schemas.openxmlformats.org/presentationml/2006/main">
  <p:tag name="AS_UNIQUEID" val="855"/>
</p:tagLst>
</file>

<file path=ppt/tags/tag989.xml><?xml version="1.0" encoding="utf-8"?>
<p:tagLst xmlns:a="http://schemas.openxmlformats.org/drawingml/2006/main" xmlns:r="http://schemas.openxmlformats.org/officeDocument/2006/relationships" xmlns:p="http://schemas.openxmlformats.org/presentationml/2006/main">
  <p:tag name="AS_UNIQUEID" val="824"/>
</p:tagLst>
</file>

<file path=ppt/tags/tag99.xml><?xml version="1.0" encoding="utf-8"?>
<p:tagLst xmlns:a="http://schemas.openxmlformats.org/drawingml/2006/main" xmlns:r="http://schemas.openxmlformats.org/officeDocument/2006/relationships" xmlns:p="http://schemas.openxmlformats.org/presentationml/2006/main">
  <p:tag name="AS_UNIQUEID" val="855"/>
</p:tagLst>
</file>

<file path=ppt/tags/tag990.xml><?xml version="1.0" encoding="utf-8"?>
<p:tagLst xmlns:a="http://schemas.openxmlformats.org/drawingml/2006/main" xmlns:r="http://schemas.openxmlformats.org/officeDocument/2006/relationships" xmlns:p="http://schemas.openxmlformats.org/presentationml/2006/main">
  <p:tag name="AS_UNIQUEID" val="824"/>
</p:tagLst>
</file>

<file path=ppt/tags/tag991.xml><?xml version="1.0" encoding="utf-8"?>
<p:tagLst xmlns:a="http://schemas.openxmlformats.org/drawingml/2006/main" xmlns:r="http://schemas.openxmlformats.org/officeDocument/2006/relationships" xmlns:p="http://schemas.openxmlformats.org/presentationml/2006/main">
  <p:tag name="AS_UNIQUEID" val="824"/>
</p:tagLst>
</file>

<file path=ppt/tags/tag992.xml><?xml version="1.0" encoding="utf-8"?>
<p:tagLst xmlns:a="http://schemas.openxmlformats.org/drawingml/2006/main" xmlns:r="http://schemas.openxmlformats.org/officeDocument/2006/relationships" xmlns:p="http://schemas.openxmlformats.org/presentationml/2006/main">
  <p:tag name="AS_UNIQUEID" val="898"/>
</p:tagLst>
</file>

<file path=ppt/tags/tag993.xml><?xml version="1.0" encoding="utf-8"?>
<p:tagLst xmlns:a="http://schemas.openxmlformats.org/drawingml/2006/main" xmlns:r="http://schemas.openxmlformats.org/officeDocument/2006/relationships" xmlns:p="http://schemas.openxmlformats.org/presentationml/2006/main">
  <p:tag name="AS_UNIQUEID" val="855"/>
</p:tagLst>
</file>

<file path=ppt/tags/tag994.xml><?xml version="1.0" encoding="utf-8"?>
<p:tagLst xmlns:a="http://schemas.openxmlformats.org/drawingml/2006/main" xmlns:r="http://schemas.openxmlformats.org/officeDocument/2006/relationships" xmlns:p="http://schemas.openxmlformats.org/presentationml/2006/main">
  <p:tag name="AS_UNIQUEID" val="824"/>
</p:tagLst>
</file>

<file path=ppt/tags/tag995.xml><?xml version="1.0" encoding="utf-8"?>
<p:tagLst xmlns:a="http://schemas.openxmlformats.org/drawingml/2006/main" xmlns:r="http://schemas.openxmlformats.org/officeDocument/2006/relationships" xmlns:p="http://schemas.openxmlformats.org/presentationml/2006/main">
  <p:tag name="AS_UNIQUEID" val="824"/>
</p:tagLst>
</file>

<file path=ppt/tags/tag996.xml><?xml version="1.0" encoding="utf-8"?>
<p:tagLst xmlns:a="http://schemas.openxmlformats.org/drawingml/2006/main" xmlns:r="http://schemas.openxmlformats.org/officeDocument/2006/relationships" xmlns:p="http://schemas.openxmlformats.org/presentationml/2006/main">
  <p:tag name="AS_UNIQUEID" val="824"/>
</p:tagLst>
</file>

<file path=ppt/tags/tag997.xml><?xml version="1.0" encoding="utf-8"?>
<p:tagLst xmlns:a="http://schemas.openxmlformats.org/drawingml/2006/main" xmlns:r="http://schemas.openxmlformats.org/officeDocument/2006/relationships" xmlns:p="http://schemas.openxmlformats.org/presentationml/2006/main">
  <p:tag name="AS_UNIQUEID" val="898"/>
</p:tagLst>
</file>

<file path=ppt/tags/tag998.xml><?xml version="1.0" encoding="utf-8"?>
<p:tagLst xmlns:a="http://schemas.openxmlformats.org/drawingml/2006/main" xmlns:r="http://schemas.openxmlformats.org/officeDocument/2006/relationships" xmlns:p="http://schemas.openxmlformats.org/presentationml/2006/main">
  <p:tag name="AS_UNIQUEID" val="824"/>
</p:tagLst>
</file>

<file path=ppt/tags/tag999.xml><?xml version="1.0" encoding="utf-8"?>
<p:tagLst xmlns:a="http://schemas.openxmlformats.org/drawingml/2006/main" xmlns:r="http://schemas.openxmlformats.org/officeDocument/2006/relationships" xmlns:p="http://schemas.openxmlformats.org/presentationml/2006/main">
  <p:tag name="AS_UNIQUEID" val="824"/>
</p:tagLst>
</file>

<file path=ppt/theme/theme1.xml><?xml version="1.0" encoding="utf-8"?>
<a:theme xmlns:a="http://schemas.openxmlformats.org/drawingml/2006/main" name="cwp1">
  <a:themeElements>
    <a:clrScheme name="Custom 1">
      <a:dk1>
        <a:srgbClr val="00549F"/>
      </a:dk1>
      <a:lt1>
        <a:sysClr val="window" lastClr="FFFFFF"/>
      </a:lt1>
      <a:dk2>
        <a:srgbClr val="44546A"/>
      </a:dk2>
      <a:lt2>
        <a:srgbClr val="E7E6E6"/>
      </a:lt2>
      <a:accent1>
        <a:srgbClr val="06A7E1"/>
      </a:accent1>
      <a:accent2>
        <a:srgbClr val="FCB215"/>
      </a:accent2>
      <a:accent3>
        <a:srgbClr val="144882"/>
      </a:accent3>
      <a:accent4>
        <a:srgbClr val="8F3E97"/>
      </a:accent4>
      <a:accent5>
        <a:srgbClr val="B21E8D"/>
      </a:accent5>
      <a:accent6>
        <a:srgbClr val="ED1C24"/>
      </a:accent6>
      <a:hlink>
        <a:srgbClr val="F1616E"/>
      </a:hlink>
      <a:folHlink>
        <a:srgbClr val="954F72"/>
      </a:folHlink>
    </a:clrScheme>
    <a:fontScheme name="Calibri">
      <a:maj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wp1" id="{835AFFC6-7989-4E63-B4E0-19D2166F6915}" vid="{4C3E23A6-66C2-4B61-B028-5F59CAF5CAEC}"/>
    </a:ext>
  </a:extLst>
</a:theme>
</file>

<file path=ppt/theme/theme10.xml><?xml version="1.0" encoding="utf-8"?>
<a:theme xmlns:a="http://schemas.openxmlformats.org/drawingml/2006/main" name="7_Standard Logo_Ocea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dard Logo_Ocean theme" id="{A516BF9B-D7B9-4870-B3B4-3578FBBD7EFD}" vid="{4C3F1AEF-33CC-49B6-8A8D-74B10FBE5DC1}"/>
    </a:ext>
  </a:extLst>
</a:theme>
</file>

<file path=ppt/theme/theme11.xml><?xml version="1.0" encoding="utf-8"?>
<a:theme xmlns:a="http://schemas.openxmlformats.org/drawingml/2006/main" name="7_Office Theme">
  <a:themeElements>
    <a:clrScheme name="Office Theme">
      <a:dk1>
        <a:srgbClr val="000000"/>
      </a:dk1>
      <a:lt1>
        <a:srgbClr val="F7F7F7"/>
      </a:lt1>
      <a:dk2>
        <a:srgbClr val="878787"/>
      </a:dk2>
      <a:lt2>
        <a:srgbClr val="000000"/>
      </a:lt2>
      <a:accent1>
        <a:srgbClr val="0C0D17"/>
      </a:accent1>
      <a:accent2>
        <a:srgbClr val="6C6D79"/>
      </a:accent2>
      <a:accent3>
        <a:srgbClr val="C3BAB4"/>
      </a:accent3>
      <a:accent4>
        <a:srgbClr val="CED1D5"/>
      </a:accent4>
      <a:accent5>
        <a:srgbClr val="F2EFEE"/>
      </a:accent5>
      <a:accent6>
        <a:srgbClr val="FFFFFF"/>
      </a:accent6>
      <a:hlink>
        <a:srgbClr val="0000FF"/>
      </a:hlink>
      <a:folHlink>
        <a:srgbClr val="FF00FF"/>
      </a:folHlink>
    </a:clrScheme>
    <a:fontScheme name="Office Theme">
      <a:majorFont>
        <a:latin typeface="Red Hat Display Light Bold"/>
        <a:ea typeface="Red Hat Display Light Bold"/>
        <a:cs typeface="Red Hat Display Light Bold"/>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9C2B"/>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6">
                <a:lumOff val="-2991"/>
              </a:schemeClr>
            </a:solidFill>
            <a:effectLst/>
            <a:uFillTx/>
            <a:latin typeface="Lora Italic"/>
            <a:ea typeface="Lora Italic"/>
            <a:cs typeface="Lora Italic"/>
            <a:sym typeface="Lora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CL_New-Template-Phase01_RedHat_.pptx" id="{F0422A3D-3289-2242-A58B-4B14E4DFB83C}" vid="{F143883C-B4C5-BB44-88E6-B1D501062F8A}"/>
    </a:ext>
  </a:extLst>
</a:theme>
</file>

<file path=ppt/theme/theme12.xml><?xml version="1.0" encoding="utf-8"?>
<a:theme xmlns:a="http://schemas.openxmlformats.org/drawingml/2006/main" name="2_cwp1">
  <a:themeElements>
    <a:clrScheme name="Custom 1">
      <a:dk1>
        <a:srgbClr val="00549F"/>
      </a:dk1>
      <a:lt1>
        <a:sysClr val="window" lastClr="FFFFFF"/>
      </a:lt1>
      <a:dk2>
        <a:srgbClr val="44546A"/>
      </a:dk2>
      <a:lt2>
        <a:srgbClr val="E7E6E6"/>
      </a:lt2>
      <a:accent1>
        <a:srgbClr val="06A7E1"/>
      </a:accent1>
      <a:accent2>
        <a:srgbClr val="FCB215"/>
      </a:accent2>
      <a:accent3>
        <a:srgbClr val="144882"/>
      </a:accent3>
      <a:accent4>
        <a:srgbClr val="8F3E97"/>
      </a:accent4>
      <a:accent5>
        <a:srgbClr val="B21E8D"/>
      </a:accent5>
      <a:accent6>
        <a:srgbClr val="ED1C24"/>
      </a:accent6>
      <a:hlink>
        <a:srgbClr val="F1616E"/>
      </a:hlink>
      <a:folHlink>
        <a:srgbClr val="954F72"/>
      </a:folHlink>
    </a:clrScheme>
    <a:fontScheme name="Calibri">
      <a:maj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wp1" id="{835AFFC6-7989-4E63-B4E0-19D2166F6915}" vid="{4C3E23A6-66C2-4B61-B028-5F59CAF5CAEC}"/>
    </a:ext>
  </a:extLst>
</a:theme>
</file>

<file path=ppt/theme/theme13.xml><?xml version="1.0" encoding="utf-8"?>
<a:theme xmlns:a="http://schemas.openxmlformats.org/drawingml/2006/main" name="6_Office Theme">
  <a:themeElements>
    <a:clrScheme name="Office Theme">
      <a:dk1>
        <a:srgbClr val="000000"/>
      </a:dk1>
      <a:lt1>
        <a:srgbClr val="F7F7F7"/>
      </a:lt1>
      <a:dk2>
        <a:srgbClr val="878787"/>
      </a:dk2>
      <a:lt2>
        <a:srgbClr val="000000"/>
      </a:lt2>
      <a:accent1>
        <a:srgbClr val="0C0D17"/>
      </a:accent1>
      <a:accent2>
        <a:srgbClr val="6C6D79"/>
      </a:accent2>
      <a:accent3>
        <a:srgbClr val="C3BAB4"/>
      </a:accent3>
      <a:accent4>
        <a:srgbClr val="CED1D5"/>
      </a:accent4>
      <a:accent5>
        <a:srgbClr val="F2EFEE"/>
      </a:accent5>
      <a:accent6>
        <a:srgbClr val="FFFFFF"/>
      </a:accent6>
      <a:hlink>
        <a:srgbClr val="0000FF"/>
      </a:hlink>
      <a:folHlink>
        <a:srgbClr val="FF00FF"/>
      </a:folHlink>
    </a:clrScheme>
    <a:fontScheme name="Office Theme">
      <a:majorFont>
        <a:latin typeface="Red Hat Display Light Bold"/>
        <a:ea typeface="Red Hat Display Light Bold"/>
        <a:cs typeface="Red Hat Display Light Bold"/>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9C2B"/>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600" b="0" i="1" u="none" strike="noStrike" cap="none" spc="0" normalizeH="0" baseline="0">
            <a:ln>
              <a:noFill/>
            </a:ln>
            <a:solidFill>
              <a:schemeClr val="accent6">
                <a:lumOff val="-2991"/>
              </a:schemeClr>
            </a:solidFill>
            <a:effectLst/>
            <a:uFillTx/>
            <a:latin typeface="Lora Italic"/>
            <a:ea typeface="Lora Italic"/>
            <a:cs typeface="Lora Italic"/>
            <a:sym typeface="Lora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CL_New-Template-Phase01_RedHat_.pptx" id="{F0422A3D-3289-2242-A58B-4B14E4DFB83C}" vid="{F143883C-B4C5-BB44-88E6-B1D501062F8A}"/>
    </a:ext>
  </a:extLst>
</a:theme>
</file>

<file path=ppt/theme/theme14.xml><?xml version="1.0" encoding="utf-8"?>
<a:theme xmlns:a="http://schemas.openxmlformats.org/drawingml/2006/main" name="8_Standard Logo_Ocea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dard Logo_Ocean theme" id="{A516BF9B-D7B9-4870-B3B4-3578FBBD7EFD}" vid="{4C3F1AEF-33CC-49B6-8A8D-74B10FBE5DC1}"/>
    </a:ext>
  </a:extLst>
</a:theme>
</file>

<file path=ppt/theme/theme15.xml><?xml version="1.0" encoding="utf-8"?>
<a:theme xmlns:a="http://schemas.openxmlformats.org/drawingml/2006/main" name="2_Theme1">
  <a:themeElements>
    <a:clrScheme name="Office Theme">
      <a:dk1>
        <a:srgbClr val="000000"/>
      </a:dk1>
      <a:lt1>
        <a:srgbClr val="F7F7F7"/>
      </a:lt1>
      <a:dk2>
        <a:srgbClr val="878787"/>
      </a:dk2>
      <a:lt2>
        <a:srgbClr val="000000"/>
      </a:lt2>
      <a:accent1>
        <a:srgbClr val="0C0D17"/>
      </a:accent1>
      <a:accent2>
        <a:srgbClr val="6C6D79"/>
      </a:accent2>
      <a:accent3>
        <a:srgbClr val="C3BAB4"/>
      </a:accent3>
      <a:accent4>
        <a:srgbClr val="CED1D5"/>
      </a:accent4>
      <a:accent5>
        <a:srgbClr val="F2EFEE"/>
      </a:accent5>
      <a:accent6>
        <a:srgbClr val="FFFFFF"/>
      </a:accent6>
      <a:hlink>
        <a:srgbClr val="0000FF"/>
      </a:hlink>
      <a:folHlink>
        <a:srgbClr val="FF00FF"/>
      </a:folHlink>
    </a:clrScheme>
    <a:fontScheme name="Office Theme">
      <a:majorFont>
        <a:latin typeface="Red Hat Display Light Bold"/>
        <a:ea typeface="Red Hat Display Light Bold"/>
        <a:cs typeface="Red Hat Display Light Bold"/>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9C2B"/>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heme1" id="{4252D295-521F-42FD-BA55-8293605B16D7}" vid="{D4DA14C8-E795-4E7F-8AE1-736B820223B1}"/>
    </a:ext>
  </a:extLst>
</a:theme>
</file>

<file path=ppt/theme/theme16.xml><?xml version="1.0" encoding="utf-8"?>
<a:theme xmlns:a="http://schemas.openxmlformats.org/drawingml/2006/main" name="3_CWP PPT Theme">
  <a:themeElements>
    <a:clrScheme name="Princess sales">
      <a:dk1>
        <a:sysClr val="windowText" lastClr="000000"/>
      </a:dk1>
      <a:lt1>
        <a:sysClr val="window" lastClr="FFFFFF"/>
      </a:lt1>
      <a:dk2>
        <a:srgbClr val="54575A"/>
      </a:dk2>
      <a:lt2>
        <a:srgbClr val="E7E6E6"/>
      </a:lt2>
      <a:accent1>
        <a:srgbClr val="00538B"/>
      </a:accent1>
      <a:accent2>
        <a:srgbClr val="F1AC99"/>
      </a:accent2>
      <a:accent3>
        <a:srgbClr val="939598"/>
      </a:accent3>
      <a:accent4>
        <a:srgbClr val="E07070"/>
      </a:accent4>
      <a:accent5>
        <a:srgbClr val="C2D9EA"/>
      </a:accent5>
      <a:accent6>
        <a:srgbClr val="72A35F"/>
      </a:accent6>
      <a:hlink>
        <a:srgbClr val="4D9EA4"/>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WP PPT Theme" id="{DB3EBA5A-29CA-47C3-8FF7-82FD00BCE125}" vid="{C9B32F89-73BC-42B7-9599-D3A2E90DE107}"/>
    </a:ext>
  </a:extLst>
</a:theme>
</file>

<file path=ppt/theme/theme17.xml><?xml version="1.0" encoding="utf-8"?>
<a:theme xmlns:a="http://schemas.openxmlformats.org/drawingml/2006/main" name="3_cwp1">
  <a:themeElements>
    <a:clrScheme name="Custom 1">
      <a:dk1>
        <a:srgbClr val="00549F"/>
      </a:dk1>
      <a:lt1>
        <a:sysClr val="window" lastClr="FFFFFF"/>
      </a:lt1>
      <a:dk2>
        <a:srgbClr val="44546A"/>
      </a:dk2>
      <a:lt2>
        <a:srgbClr val="E7E6E6"/>
      </a:lt2>
      <a:accent1>
        <a:srgbClr val="06A7E1"/>
      </a:accent1>
      <a:accent2>
        <a:srgbClr val="FCB215"/>
      </a:accent2>
      <a:accent3>
        <a:srgbClr val="144882"/>
      </a:accent3>
      <a:accent4>
        <a:srgbClr val="8F3E97"/>
      </a:accent4>
      <a:accent5>
        <a:srgbClr val="B21E8D"/>
      </a:accent5>
      <a:accent6>
        <a:srgbClr val="ED1C24"/>
      </a:accent6>
      <a:hlink>
        <a:srgbClr val="F1616E"/>
      </a:hlink>
      <a:folHlink>
        <a:srgbClr val="954F72"/>
      </a:folHlink>
    </a:clrScheme>
    <a:fontScheme name="Calibri">
      <a:maj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wp1" id="{835AFFC6-7989-4E63-B4E0-19D2166F6915}" vid="{4C3E23A6-66C2-4B61-B028-5F59CAF5CAEC}"/>
    </a:ext>
  </a:extLst>
</a:theme>
</file>

<file path=ppt/theme/theme18.xml><?xml version="1.0" encoding="utf-8"?>
<a:theme xmlns:a="http://schemas.openxmlformats.org/drawingml/2006/main" name="PCL Standard Blue">
  <a:themeElements>
    <a:clrScheme name="PCL THEME COLORS">
      <a:dk1>
        <a:srgbClr val="003495"/>
      </a:dk1>
      <a:lt1>
        <a:srgbClr val="FAFAFA"/>
      </a:lt1>
      <a:dk2>
        <a:srgbClr val="003495"/>
      </a:dk2>
      <a:lt2>
        <a:srgbClr val="F2EEEC"/>
      </a:lt2>
      <a:accent1>
        <a:srgbClr val="DAA759"/>
      </a:accent1>
      <a:accent2>
        <a:srgbClr val="F14D75"/>
      </a:accent2>
      <a:accent3>
        <a:srgbClr val="6C6C78"/>
      </a:accent3>
      <a:accent4>
        <a:srgbClr val="071D49"/>
      </a:accent4>
      <a:accent5>
        <a:srgbClr val="C2D9EA"/>
      </a:accent5>
      <a:accent6>
        <a:srgbClr val="F1EFEC"/>
      </a:accent6>
      <a:hlink>
        <a:srgbClr val="F14D75"/>
      </a:hlink>
      <a:folHlink>
        <a:srgbClr val="6C6C78"/>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Theme">
      <a:dk1>
        <a:srgbClr val="000000"/>
      </a:dk1>
      <a:lt1>
        <a:srgbClr val="F7F7F7"/>
      </a:lt1>
      <a:dk2>
        <a:srgbClr val="878787"/>
      </a:dk2>
      <a:lt2>
        <a:srgbClr val="000000"/>
      </a:lt2>
      <a:accent1>
        <a:srgbClr val="0C0D17"/>
      </a:accent1>
      <a:accent2>
        <a:srgbClr val="6C6D79"/>
      </a:accent2>
      <a:accent3>
        <a:srgbClr val="C3BAB4"/>
      </a:accent3>
      <a:accent4>
        <a:srgbClr val="CED1D5"/>
      </a:accent4>
      <a:accent5>
        <a:srgbClr val="F2EFEE"/>
      </a:accent5>
      <a:accent6>
        <a:srgbClr val="FFFFFF"/>
      </a:accent6>
      <a:hlink>
        <a:srgbClr val="0000FF"/>
      </a:hlink>
      <a:folHlink>
        <a:srgbClr val="FF00FF"/>
      </a:folHlink>
    </a:clrScheme>
    <a:fontScheme name="Office Theme">
      <a:majorFont>
        <a:latin typeface="Red Hat Display Light Bold"/>
        <a:ea typeface="Red Hat Display Light Bold"/>
        <a:cs typeface="Red Hat Display Light Bold"/>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9C2B"/>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600" b="1" i="1" u="none" strike="noStrike" cap="none" spc="0" normalizeH="0" baseline="0">
            <a:ln>
              <a:noFill/>
            </a:ln>
            <a:solidFill>
              <a:schemeClr val="accent6">
                <a:lumOff val="-2991"/>
              </a:schemeClr>
            </a:solidFill>
            <a:effectLst/>
            <a:uFillTx/>
            <a:latin typeface="Lora-SemiBoldItalic"/>
            <a:ea typeface="Lora-SemiBoldItalic"/>
            <a:cs typeface="Lora-SemiBoldItalic"/>
            <a:sym typeface="Lora-SemiBold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andard Logo_Ocea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dard Logo_Ocean theme" id="{A516BF9B-D7B9-4870-B3B4-3578FBBD7EFD}" vid="{4C3F1AEF-33CC-49B6-8A8D-74B10FBE5DC1}"/>
    </a:ext>
  </a:extLst>
</a:theme>
</file>

<file path=ppt/theme/theme3.xml><?xml version="1.0" encoding="utf-8"?>
<a:theme xmlns:a="http://schemas.openxmlformats.org/drawingml/2006/main" name="1_CWP PPT Theme">
  <a:themeElements>
    <a:clrScheme name="Princess sales">
      <a:dk1>
        <a:sysClr val="windowText" lastClr="000000"/>
      </a:dk1>
      <a:lt1>
        <a:sysClr val="window" lastClr="FFFFFF"/>
      </a:lt1>
      <a:dk2>
        <a:srgbClr val="54575A"/>
      </a:dk2>
      <a:lt2>
        <a:srgbClr val="E7E6E6"/>
      </a:lt2>
      <a:accent1>
        <a:srgbClr val="00538B"/>
      </a:accent1>
      <a:accent2>
        <a:srgbClr val="F1AC99"/>
      </a:accent2>
      <a:accent3>
        <a:srgbClr val="939598"/>
      </a:accent3>
      <a:accent4>
        <a:srgbClr val="E07070"/>
      </a:accent4>
      <a:accent5>
        <a:srgbClr val="C2D9EA"/>
      </a:accent5>
      <a:accent6>
        <a:srgbClr val="72A35F"/>
      </a:accent6>
      <a:hlink>
        <a:srgbClr val="4D9EA4"/>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WP PPT Theme" id="{DB3EBA5A-29CA-47C3-8FF7-82FD00BCE125}" vid="{C9B32F89-73BC-42B7-9599-D3A2E90DE107}"/>
    </a:ext>
  </a:extLst>
</a:theme>
</file>

<file path=ppt/theme/theme4.xml><?xml version="1.0" encoding="utf-8"?>
<a:theme xmlns:a="http://schemas.openxmlformats.org/drawingml/2006/main" name="Princess Master">
  <a:themeElements>
    <a:clrScheme name="Custom 1">
      <a:dk1>
        <a:srgbClr val="00549F"/>
      </a:dk1>
      <a:lt1>
        <a:sysClr val="window" lastClr="FFFFFF"/>
      </a:lt1>
      <a:dk2>
        <a:srgbClr val="44546A"/>
      </a:dk2>
      <a:lt2>
        <a:srgbClr val="E7E6E6"/>
      </a:lt2>
      <a:accent1>
        <a:srgbClr val="06A7E1"/>
      </a:accent1>
      <a:accent2>
        <a:srgbClr val="FCB215"/>
      </a:accent2>
      <a:accent3>
        <a:srgbClr val="144882"/>
      </a:accent3>
      <a:accent4>
        <a:srgbClr val="8F3E97"/>
      </a:accent4>
      <a:accent5>
        <a:srgbClr val="B21E8D"/>
      </a:accent5>
      <a:accent6>
        <a:srgbClr val="ED1C24"/>
      </a:accent6>
      <a:hlink>
        <a:srgbClr val="F1616E"/>
      </a:hlink>
      <a:folHlink>
        <a:srgbClr val="954F72"/>
      </a:folHlink>
    </a:clrScheme>
    <a:fontScheme name="Calibri">
      <a:maj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WP PPT Theme">
  <a:themeElements>
    <a:clrScheme name="Princess sales">
      <a:dk1>
        <a:sysClr val="windowText" lastClr="000000"/>
      </a:dk1>
      <a:lt1>
        <a:sysClr val="window" lastClr="FFFFFF"/>
      </a:lt1>
      <a:dk2>
        <a:srgbClr val="54575A"/>
      </a:dk2>
      <a:lt2>
        <a:srgbClr val="E7E6E6"/>
      </a:lt2>
      <a:accent1>
        <a:srgbClr val="00538B"/>
      </a:accent1>
      <a:accent2>
        <a:srgbClr val="F1AC99"/>
      </a:accent2>
      <a:accent3>
        <a:srgbClr val="939598"/>
      </a:accent3>
      <a:accent4>
        <a:srgbClr val="E07070"/>
      </a:accent4>
      <a:accent5>
        <a:srgbClr val="C2D9EA"/>
      </a:accent5>
      <a:accent6>
        <a:srgbClr val="72A35F"/>
      </a:accent6>
      <a:hlink>
        <a:srgbClr val="4D9EA4"/>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WP PPT Theme" id="{DB3EBA5A-29CA-47C3-8FF7-82FD00BCE125}" vid="{C9B32F89-73BC-42B7-9599-D3A2E90DE107}"/>
    </a:ext>
  </a:extLst>
</a:theme>
</file>

<file path=ppt/theme/theme6.xml><?xml version="1.0" encoding="utf-8"?>
<a:theme xmlns:a="http://schemas.openxmlformats.org/drawingml/2006/main" name="6_CWP PPT Theme">
  <a:themeElements>
    <a:clrScheme name="Princess sales">
      <a:dk1>
        <a:sysClr val="windowText" lastClr="000000"/>
      </a:dk1>
      <a:lt1>
        <a:sysClr val="window" lastClr="FFFFFF"/>
      </a:lt1>
      <a:dk2>
        <a:srgbClr val="54575A"/>
      </a:dk2>
      <a:lt2>
        <a:srgbClr val="E7E6E6"/>
      </a:lt2>
      <a:accent1>
        <a:srgbClr val="00538B"/>
      </a:accent1>
      <a:accent2>
        <a:srgbClr val="F1AC99"/>
      </a:accent2>
      <a:accent3>
        <a:srgbClr val="939598"/>
      </a:accent3>
      <a:accent4>
        <a:srgbClr val="E07070"/>
      </a:accent4>
      <a:accent5>
        <a:srgbClr val="C2D9EA"/>
      </a:accent5>
      <a:accent6>
        <a:srgbClr val="72A35F"/>
      </a:accent6>
      <a:hlink>
        <a:srgbClr val="4D9EA4"/>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WP PPT Theme" id="{DB3EBA5A-29CA-47C3-8FF7-82FD00BCE125}" vid="{C9B32F89-73BC-42B7-9599-D3A2E90DE107}"/>
    </a:ext>
  </a:extLst>
</a:theme>
</file>

<file path=ppt/theme/theme7.xml><?xml version="1.0" encoding="utf-8"?>
<a:theme xmlns:a="http://schemas.openxmlformats.org/drawingml/2006/main" name="4_Standard Logo_Ocea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dard Logo_Ocean theme" id="{A516BF9B-D7B9-4870-B3B4-3578FBBD7EFD}" vid="{4C3F1AEF-33CC-49B6-8A8D-74B10FBE5DC1}"/>
    </a:ext>
  </a:extLst>
</a:theme>
</file>

<file path=ppt/theme/theme8.xml><?xml version="1.0" encoding="utf-8"?>
<a:theme xmlns:a="http://schemas.openxmlformats.org/drawingml/2006/main" name="1_cwp1">
  <a:themeElements>
    <a:clrScheme name="Custom 1">
      <a:dk1>
        <a:srgbClr val="00549F"/>
      </a:dk1>
      <a:lt1>
        <a:sysClr val="window" lastClr="FFFFFF"/>
      </a:lt1>
      <a:dk2>
        <a:srgbClr val="44546A"/>
      </a:dk2>
      <a:lt2>
        <a:srgbClr val="E7E6E6"/>
      </a:lt2>
      <a:accent1>
        <a:srgbClr val="06A7E1"/>
      </a:accent1>
      <a:accent2>
        <a:srgbClr val="FCB215"/>
      </a:accent2>
      <a:accent3>
        <a:srgbClr val="144882"/>
      </a:accent3>
      <a:accent4>
        <a:srgbClr val="8F3E97"/>
      </a:accent4>
      <a:accent5>
        <a:srgbClr val="B21E8D"/>
      </a:accent5>
      <a:accent6>
        <a:srgbClr val="ED1C24"/>
      </a:accent6>
      <a:hlink>
        <a:srgbClr val="F1616E"/>
      </a:hlink>
      <a:folHlink>
        <a:srgbClr val="954F72"/>
      </a:folHlink>
    </a:clrScheme>
    <a:fontScheme name="Calibri">
      <a:maj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Arial" pitchFamily="34" charset="0"/>
        <a:cs typeface="Arial" pitchFamily="34" charset="0"/>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wp1" id="{835AFFC6-7989-4E63-B4E0-19D2166F6915}" vid="{4C3E23A6-66C2-4B61-B028-5F59CAF5CAEC}"/>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4b07e9a-c2cb-4be3-af12-372ac7460ea2">
      <Terms xmlns="http://schemas.microsoft.com/office/infopath/2007/PartnerControls"/>
    </lcf76f155ced4ddcb4097134ff3c332f>
    <TaxCatchAll xmlns="590491db-9f71-4201-944f-0bc3fda2f91d" xsi:nil="true"/>
    <SharedWithUsers xmlns="590491db-9f71-4201-944f-0bc3fda2f91d">
      <UserInfo>
        <DisplayName>Hunter Smith (PCL)</DisplayName>
        <AccountId>264</AccountId>
        <AccountType/>
      </UserInfo>
      <UserInfo>
        <DisplayName>Moon, Scott (PCL)</DisplayName>
        <AccountId>46</AccountId>
        <AccountType/>
      </UserInfo>
      <UserInfo>
        <DisplayName>Knight, Ted (PCL)</DisplayName>
        <AccountId>57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A338616AC0F4469AB97CB1DB7A0482" ma:contentTypeVersion="16" ma:contentTypeDescription="Create a new document." ma:contentTypeScope="" ma:versionID="e9a890bb6f956b7f9cf7bc914d651dc9">
  <xsd:schema xmlns:xsd="http://www.w3.org/2001/XMLSchema" xmlns:xs="http://www.w3.org/2001/XMLSchema" xmlns:p="http://schemas.microsoft.com/office/2006/metadata/properties" xmlns:ns2="44b07e9a-c2cb-4be3-af12-372ac7460ea2" xmlns:ns3="590491db-9f71-4201-944f-0bc3fda2f91d" targetNamespace="http://schemas.microsoft.com/office/2006/metadata/properties" ma:root="true" ma:fieldsID="ede809ea3156175901ca8d1d44c6dc75" ns2:_="" ns3:_="">
    <xsd:import namespace="44b07e9a-c2cb-4be3-af12-372ac7460ea2"/>
    <xsd:import namespace="590491db-9f71-4201-944f-0bc3fda2f9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b07e9a-c2cb-4be3-af12-372ac7460e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31271b3-10d3-457a-b0bf-938de0352f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0491db-9f71-4201-944f-0bc3fda2f91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b91325-d3d7-4272-ab71-c1ffa7f52a35}" ma:internalName="TaxCatchAll" ma:showField="CatchAllData" ma:web="590491db-9f71-4201-944f-0bc3fda2f9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58D93A-33BF-4BD4-8874-79BD6567B563}">
  <ds:schemaRefs>
    <ds:schemaRef ds:uri="590491db-9f71-4201-944f-0bc3fda2f91d"/>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44b07e9a-c2cb-4be3-af12-372ac7460ea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ED49D8B-63AF-4340-A4B9-B4A72D35E7E3}">
  <ds:schemaRefs>
    <ds:schemaRef ds:uri="http://schemas.microsoft.com/sharepoint/v3/contenttype/forms"/>
  </ds:schemaRefs>
</ds:datastoreItem>
</file>

<file path=customXml/itemProps3.xml><?xml version="1.0" encoding="utf-8"?>
<ds:datastoreItem xmlns:ds="http://schemas.openxmlformats.org/officeDocument/2006/customXml" ds:itemID="{DA4D99AD-597E-4259-888D-161C17BC4F75}">
  <ds:schemaRefs>
    <ds:schemaRef ds:uri="44b07e9a-c2cb-4be3-af12-372ac7460ea2"/>
    <ds:schemaRef ds:uri="590491db-9f71-4201-944f-0bc3fda2f9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39034</TotalTime>
  <Words>2485</Words>
  <Application>Microsoft Office PowerPoint</Application>
  <PresentationFormat>Widescreen</PresentationFormat>
  <Paragraphs>210</Paragraphs>
  <Slides>19</Slides>
  <Notes>18</Notes>
  <HiddenSlides>0</HiddenSlides>
  <MMClips>0</MMClips>
  <ScaleCrop>false</ScaleCrop>
  <HeadingPairs>
    <vt:vector size="8" baseType="variant">
      <vt:variant>
        <vt:lpstr>Fonts Used</vt:lpstr>
      </vt:variant>
      <vt:variant>
        <vt:i4>24</vt:i4>
      </vt:variant>
      <vt:variant>
        <vt:lpstr>Theme</vt:lpstr>
      </vt:variant>
      <vt:variant>
        <vt:i4>18</vt:i4>
      </vt:variant>
      <vt:variant>
        <vt:lpstr>Embedded OLE Servers</vt:lpstr>
      </vt:variant>
      <vt:variant>
        <vt:i4>1</vt:i4>
      </vt:variant>
      <vt:variant>
        <vt:lpstr>Slide Titles</vt:lpstr>
      </vt:variant>
      <vt:variant>
        <vt:i4>19</vt:i4>
      </vt:variant>
    </vt:vector>
  </HeadingPairs>
  <TitlesOfParts>
    <vt:vector size="62" baseType="lpstr">
      <vt:lpstr>Arial</vt:lpstr>
      <vt:lpstr>Arial Black</vt:lpstr>
      <vt:lpstr>Arial Regular</vt:lpstr>
      <vt:lpstr>Avenir Next LT Pro</vt:lpstr>
      <vt:lpstr>Calibri</vt:lpstr>
      <vt:lpstr>Gill Sans MT</vt:lpstr>
      <vt:lpstr>Gotham Narrow SSm 4r</vt:lpstr>
      <vt:lpstr>Gotham XNarrow SSm 4r</vt:lpstr>
      <vt:lpstr>KLTYCX+Roboto-Light</vt:lpstr>
      <vt:lpstr>LORA ITALIC</vt:lpstr>
      <vt:lpstr>LORA REGULAR ROMAN</vt:lpstr>
      <vt:lpstr>Lora-Italic</vt:lpstr>
      <vt:lpstr>Lora-SemiBoldItalic</vt:lpstr>
      <vt:lpstr>Red Hat Display Light Bold</vt:lpstr>
      <vt:lpstr>Red Hat Display Light Regular</vt:lpstr>
      <vt:lpstr>Red Hat Text</vt:lpstr>
      <vt:lpstr>RedHatDisplay-Light</vt:lpstr>
      <vt:lpstr>Roboto</vt:lpstr>
      <vt:lpstr>SWBJFH+Lora-Regular</vt:lpstr>
      <vt:lpstr>SWBJFH+Roboto-Regular</vt:lpstr>
      <vt:lpstr>Wingdings</vt:lpstr>
      <vt:lpstr>XYEICX+Roboto-Medium</vt:lpstr>
      <vt:lpstr>YRTOQV+Lora-Bold</vt:lpstr>
      <vt:lpstr>YRTOQV+Roboto-Regular</vt:lpstr>
      <vt:lpstr>cwp1</vt:lpstr>
      <vt:lpstr>Standard Logo_Ocean theme</vt:lpstr>
      <vt:lpstr>1_CWP PPT Theme</vt:lpstr>
      <vt:lpstr>Princess Master</vt:lpstr>
      <vt:lpstr>4_CWP PPT Theme</vt:lpstr>
      <vt:lpstr>6_CWP PPT Theme</vt:lpstr>
      <vt:lpstr>4_Standard Logo_Ocean theme</vt:lpstr>
      <vt:lpstr>1_cwp1</vt:lpstr>
      <vt:lpstr>4_Office Theme</vt:lpstr>
      <vt:lpstr>7_Standard Logo_Ocean theme</vt:lpstr>
      <vt:lpstr>7_Office Theme</vt:lpstr>
      <vt:lpstr>2_cwp1</vt:lpstr>
      <vt:lpstr>6_Office Theme</vt:lpstr>
      <vt:lpstr>8_Standard Logo_Ocean theme</vt:lpstr>
      <vt:lpstr>2_Theme1</vt:lpstr>
      <vt:lpstr>3_CWP PPT Theme</vt:lpstr>
      <vt:lpstr>3_cwp1</vt:lpstr>
      <vt:lpstr>PCL Standard Blue</vt:lpstr>
      <vt:lpstr>think-cell Slide</vt:lpstr>
      <vt:lpstr>PowerPoint Presentation</vt:lpstr>
      <vt:lpstr>At Princess,  we are all about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to edit Master title style</vt:lpstr>
      <vt:lpstr>Captivating cuisine</vt:lpstr>
      <vt:lpstr>Bars &amp; lounges</vt:lpstr>
      <vt:lpstr>PowerPoint Presentation</vt:lpstr>
      <vt:lpstr>PowerPoint Presentation</vt:lpstr>
      <vt:lpstr>Live music, comedians &amp; illusionists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Franco, Joe (PCL)</dc:creator>
  <cp:lastModifiedBy>Susan Barry</cp:lastModifiedBy>
  <cp:revision>112</cp:revision>
  <dcterms:modified xsi:type="dcterms:W3CDTF">2024-10-15T00:14:06Z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0x0101002CA338616AC0F4469AB97CB1DB7A0482</vt:lpwstr>
  </property>
</Properties>
</file>